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Default Extension="bin" ContentType="application/vnd.openxmlformats-officedocument.oleObject"/>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650" r:id="rId2"/>
    <p:sldMasterId id="2147483658" r:id="rId3"/>
  </p:sldMasterIdLst>
  <p:notesMasterIdLst>
    <p:notesMasterId r:id="rId31"/>
  </p:notesMasterIdLst>
  <p:handoutMasterIdLst>
    <p:handoutMasterId r:id="rId32"/>
  </p:handoutMasterIdLst>
  <p:sldIdLst>
    <p:sldId id="1302" r:id="rId4"/>
    <p:sldId id="1375" r:id="rId5"/>
    <p:sldId id="1348" r:id="rId6"/>
    <p:sldId id="1314" r:id="rId7"/>
    <p:sldId id="1313" r:id="rId8"/>
    <p:sldId id="1311" r:id="rId9"/>
    <p:sldId id="1353" r:id="rId10"/>
    <p:sldId id="1374" r:id="rId11"/>
    <p:sldId id="1388" r:id="rId12"/>
    <p:sldId id="1409" r:id="rId13"/>
    <p:sldId id="1410" r:id="rId14"/>
    <p:sldId id="1406" r:id="rId15"/>
    <p:sldId id="1317" r:id="rId16"/>
    <p:sldId id="1420" r:id="rId17"/>
    <p:sldId id="1425" r:id="rId18"/>
    <p:sldId id="1322" r:id="rId19"/>
    <p:sldId id="1364" r:id="rId20"/>
    <p:sldId id="1363" r:id="rId21"/>
    <p:sldId id="1365" r:id="rId22"/>
    <p:sldId id="1366" r:id="rId23"/>
    <p:sldId id="1424" r:id="rId24"/>
    <p:sldId id="1350" r:id="rId25"/>
    <p:sldId id="1355" r:id="rId26"/>
    <p:sldId id="1421" r:id="rId27"/>
    <p:sldId id="1422" r:id="rId28"/>
    <p:sldId id="1423" r:id="rId29"/>
    <p:sldId id="1372" r:id="rId30"/>
  </p:sldIdLst>
  <p:sldSz cx="9144000" cy="6858000" type="screen4x3"/>
  <p:notesSz cx="6997700" cy="9283700"/>
  <p:custDataLst>
    <p:tags r:id="rId33"/>
  </p:custDataLst>
  <p:defaultTextStyle>
    <a:defPPr>
      <a:defRPr lang="en-US"/>
    </a:defPPr>
    <a:lvl1pPr algn="l" rtl="0" fontAlgn="base">
      <a:spcBef>
        <a:spcPct val="0"/>
      </a:spcBef>
      <a:spcAft>
        <a:spcPct val="0"/>
      </a:spcAft>
      <a:defRPr kumimoji="1" sz="2400" kern="1200">
        <a:solidFill>
          <a:schemeClr val="tx1"/>
        </a:solidFill>
        <a:latin typeface="Tahoma" pitchFamily="34" charset="0"/>
        <a:ea typeface="+mn-ea"/>
        <a:cs typeface="+mn-cs"/>
      </a:defRPr>
    </a:lvl1pPr>
    <a:lvl2pPr marL="457200" algn="l" rtl="0" fontAlgn="base">
      <a:spcBef>
        <a:spcPct val="0"/>
      </a:spcBef>
      <a:spcAft>
        <a:spcPct val="0"/>
      </a:spcAft>
      <a:defRPr kumimoji="1" sz="2400" kern="1200">
        <a:solidFill>
          <a:schemeClr val="tx1"/>
        </a:solidFill>
        <a:latin typeface="Tahoma" pitchFamily="34" charset="0"/>
        <a:ea typeface="+mn-ea"/>
        <a:cs typeface="+mn-cs"/>
      </a:defRPr>
    </a:lvl2pPr>
    <a:lvl3pPr marL="914400" algn="l" rtl="0" fontAlgn="base">
      <a:spcBef>
        <a:spcPct val="0"/>
      </a:spcBef>
      <a:spcAft>
        <a:spcPct val="0"/>
      </a:spcAft>
      <a:defRPr kumimoji="1" sz="2400" kern="1200">
        <a:solidFill>
          <a:schemeClr val="tx1"/>
        </a:solidFill>
        <a:latin typeface="Tahoma" pitchFamily="34" charset="0"/>
        <a:ea typeface="+mn-ea"/>
        <a:cs typeface="+mn-cs"/>
      </a:defRPr>
    </a:lvl3pPr>
    <a:lvl4pPr marL="1371600" algn="l" rtl="0" fontAlgn="base">
      <a:spcBef>
        <a:spcPct val="0"/>
      </a:spcBef>
      <a:spcAft>
        <a:spcPct val="0"/>
      </a:spcAft>
      <a:defRPr kumimoji="1" sz="2400" kern="1200">
        <a:solidFill>
          <a:schemeClr val="tx1"/>
        </a:solidFill>
        <a:latin typeface="Tahoma" pitchFamily="34" charset="0"/>
        <a:ea typeface="+mn-ea"/>
        <a:cs typeface="+mn-cs"/>
      </a:defRPr>
    </a:lvl4pPr>
    <a:lvl5pPr marL="1828800" algn="l" rtl="0" fontAlgn="base">
      <a:spcBef>
        <a:spcPct val="0"/>
      </a:spcBef>
      <a:spcAft>
        <a:spcPct val="0"/>
      </a:spcAft>
      <a:defRPr kumimoji="1" sz="2400" kern="1200">
        <a:solidFill>
          <a:schemeClr val="tx1"/>
        </a:solidFill>
        <a:latin typeface="Tahoma" pitchFamily="34" charset="0"/>
        <a:ea typeface="+mn-ea"/>
        <a:cs typeface="+mn-cs"/>
      </a:defRPr>
    </a:lvl5pPr>
    <a:lvl6pPr marL="2286000" algn="l" defTabSz="914400" rtl="0" eaLnBrk="1" latinLnBrk="0" hangingPunct="1">
      <a:defRPr kumimoji="1" sz="2400" kern="1200">
        <a:solidFill>
          <a:schemeClr val="tx1"/>
        </a:solidFill>
        <a:latin typeface="Tahoma" pitchFamily="34" charset="0"/>
        <a:ea typeface="+mn-ea"/>
        <a:cs typeface="+mn-cs"/>
      </a:defRPr>
    </a:lvl6pPr>
    <a:lvl7pPr marL="2743200" algn="l" defTabSz="914400" rtl="0" eaLnBrk="1" latinLnBrk="0" hangingPunct="1">
      <a:defRPr kumimoji="1" sz="2400" kern="1200">
        <a:solidFill>
          <a:schemeClr val="tx1"/>
        </a:solidFill>
        <a:latin typeface="Tahoma" pitchFamily="34" charset="0"/>
        <a:ea typeface="+mn-ea"/>
        <a:cs typeface="+mn-cs"/>
      </a:defRPr>
    </a:lvl7pPr>
    <a:lvl8pPr marL="3200400" algn="l" defTabSz="914400" rtl="0" eaLnBrk="1" latinLnBrk="0" hangingPunct="1">
      <a:defRPr kumimoji="1" sz="2400" kern="1200">
        <a:solidFill>
          <a:schemeClr val="tx1"/>
        </a:solidFill>
        <a:latin typeface="Tahoma" pitchFamily="34" charset="0"/>
        <a:ea typeface="+mn-ea"/>
        <a:cs typeface="+mn-cs"/>
      </a:defRPr>
    </a:lvl8pPr>
    <a:lvl9pPr marL="3657600" algn="l" defTabSz="914400" rtl="0" eaLnBrk="1" latinLnBrk="0" hangingPunct="1">
      <a:defRPr kumimoji="1" sz="2400"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bg2"/>
    </p:penClr>
  </p:showPr>
  <p:clrMru>
    <a:srgbClr val="99FF99"/>
    <a:srgbClr val="A50021"/>
    <a:srgbClr val="FF9933"/>
    <a:srgbClr val="FF9966"/>
    <a:srgbClr val="3366FF"/>
    <a:srgbClr val="FF9999"/>
    <a:srgbClr val="FFFFFF"/>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17" autoAdjust="0"/>
    <p:restoredTop sz="94664" autoAdjust="0"/>
  </p:normalViewPr>
  <p:slideViewPr>
    <p:cSldViewPr snapToGrid="0">
      <p:cViewPr>
        <p:scale>
          <a:sx n="66" d="100"/>
          <a:sy n="66" d="100"/>
        </p:scale>
        <p:origin x="-120" y="-3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9" d="100"/>
          <a:sy n="59" d="100"/>
        </p:scale>
        <p:origin x="-1752" y="-72"/>
      </p:cViewPr>
      <p:guideLst>
        <p:guide orient="horz" pos="2924"/>
        <p:guide pos="220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2610" name="Rectangle 2"/>
          <p:cNvSpPr>
            <a:spLocks noGrp="1" noChangeArrowheads="1"/>
          </p:cNvSpPr>
          <p:nvPr>
            <p:ph type="hdr" sz="quarter"/>
          </p:nvPr>
        </p:nvSpPr>
        <p:spPr bwMode="auto">
          <a:xfrm>
            <a:off x="0" y="0"/>
            <a:ext cx="3032125" cy="471488"/>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eaLnBrk="0" hangingPunct="0">
              <a:defRPr kumimoji="0" sz="1200">
                <a:latin typeface="Futura Lt BT" pitchFamily="34" charset="0"/>
              </a:defRPr>
            </a:lvl1pPr>
          </a:lstStyle>
          <a:p>
            <a:pPr>
              <a:defRPr/>
            </a:pPr>
            <a:endParaRPr lang="en-US"/>
          </a:p>
        </p:txBody>
      </p:sp>
      <p:sp>
        <p:nvSpPr>
          <p:cNvPr id="452611" name="Rectangle 3"/>
          <p:cNvSpPr>
            <a:spLocks noGrp="1" noChangeArrowheads="1"/>
          </p:cNvSpPr>
          <p:nvPr>
            <p:ph type="dt" sz="quarter" idx="1"/>
          </p:nvPr>
        </p:nvSpPr>
        <p:spPr bwMode="auto">
          <a:xfrm>
            <a:off x="3965575" y="0"/>
            <a:ext cx="3032125" cy="471488"/>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eaLnBrk="0" hangingPunct="0">
              <a:defRPr kumimoji="0" sz="1200">
                <a:latin typeface="Futura Lt BT" pitchFamily="34" charset="0"/>
              </a:defRPr>
            </a:lvl1pPr>
          </a:lstStyle>
          <a:p>
            <a:pPr>
              <a:defRPr/>
            </a:pPr>
            <a:endParaRPr lang="en-US"/>
          </a:p>
        </p:txBody>
      </p:sp>
      <p:sp>
        <p:nvSpPr>
          <p:cNvPr id="452612" name="Rectangle 4"/>
          <p:cNvSpPr>
            <a:spLocks noGrp="1" noChangeArrowheads="1"/>
          </p:cNvSpPr>
          <p:nvPr>
            <p:ph type="ftr" sz="quarter" idx="2"/>
          </p:nvPr>
        </p:nvSpPr>
        <p:spPr bwMode="auto">
          <a:xfrm>
            <a:off x="0" y="8851900"/>
            <a:ext cx="3032125" cy="392113"/>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eaLnBrk="0" hangingPunct="0">
              <a:defRPr kumimoji="0" sz="1200">
                <a:latin typeface="Futura Lt BT" pitchFamily="34" charset="0"/>
              </a:defRPr>
            </a:lvl1pPr>
          </a:lstStyle>
          <a:p>
            <a:pPr>
              <a:defRPr/>
            </a:pPr>
            <a:endParaRPr lang="en-US"/>
          </a:p>
        </p:txBody>
      </p:sp>
      <p:sp>
        <p:nvSpPr>
          <p:cNvPr id="452613" name="Rectangle 5"/>
          <p:cNvSpPr>
            <a:spLocks noGrp="1" noChangeArrowheads="1"/>
          </p:cNvSpPr>
          <p:nvPr>
            <p:ph type="sldNum" sz="quarter" idx="3"/>
          </p:nvPr>
        </p:nvSpPr>
        <p:spPr bwMode="auto">
          <a:xfrm>
            <a:off x="3965575" y="8851900"/>
            <a:ext cx="3032125" cy="392113"/>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r" eaLnBrk="0" hangingPunct="0">
              <a:defRPr kumimoji="0" sz="1200">
                <a:latin typeface="Futura Lt BT" pitchFamily="34" charset="0"/>
              </a:defRPr>
            </a:lvl1pPr>
          </a:lstStyle>
          <a:p>
            <a:pPr>
              <a:defRPr/>
            </a:pPr>
            <a:fld id="{F6808895-870A-45DD-8D5F-4E118C9A5350}"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3032125" cy="46355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eaLnBrk="0" hangingPunct="0">
              <a:defRPr kumimoji="0" sz="1200">
                <a:latin typeface="Times New Roman" pitchFamily="18" charset="0"/>
              </a:defRPr>
            </a:lvl1pPr>
          </a:lstStyle>
          <a:p>
            <a:pPr>
              <a:defRPr/>
            </a:pPr>
            <a:endParaRPr lang="en-US"/>
          </a:p>
        </p:txBody>
      </p:sp>
      <p:sp>
        <p:nvSpPr>
          <p:cNvPr id="1521667" name="Rectangle 3"/>
          <p:cNvSpPr>
            <a:spLocks noGrp="1" noRot="1" noChangeArrowheads="1"/>
          </p:cNvSpPr>
          <p:nvPr>
            <p:ph type="sldImg" idx="2"/>
          </p:nvPr>
        </p:nvSpPr>
        <p:spPr bwMode="auto">
          <a:xfrm>
            <a:off x="1177925" y="696913"/>
            <a:ext cx="4641850" cy="3481387"/>
          </a:xfrm>
          <a:prstGeom prst="rect">
            <a:avLst/>
          </a:prstGeom>
          <a:noFill/>
          <a:ln w="9525">
            <a:solidFill>
              <a:srgbClr val="000000"/>
            </a:solidFill>
            <a:miter lim="800000"/>
            <a:headEnd/>
            <a:tailEnd/>
          </a:ln>
        </p:spPr>
      </p:sp>
      <p:sp>
        <p:nvSpPr>
          <p:cNvPr id="2052" name="Rectangle 4"/>
          <p:cNvSpPr>
            <a:spLocks noGrp="1" noChangeArrowheads="1"/>
          </p:cNvSpPr>
          <p:nvPr>
            <p:ph type="body" sz="quarter" idx="3"/>
          </p:nvPr>
        </p:nvSpPr>
        <p:spPr bwMode="auto">
          <a:xfrm>
            <a:off x="933450" y="4410075"/>
            <a:ext cx="5130800" cy="4176713"/>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3" name="Rectangle 5"/>
          <p:cNvSpPr>
            <a:spLocks noGrp="1" noChangeArrowheads="1"/>
          </p:cNvSpPr>
          <p:nvPr>
            <p:ph type="dt" idx="1"/>
          </p:nvPr>
        </p:nvSpPr>
        <p:spPr bwMode="auto">
          <a:xfrm>
            <a:off x="3965575" y="0"/>
            <a:ext cx="3032125" cy="46355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eaLnBrk="0" hangingPunct="0">
              <a:defRPr kumimoji="0" sz="1200">
                <a:latin typeface="Times New Roman" pitchFamily="18" charset="0"/>
              </a:defRPr>
            </a:lvl1pPr>
          </a:lstStyle>
          <a:p>
            <a:pPr>
              <a:defRPr/>
            </a:pPr>
            <a:endParaRPr lang="en-US"/>
          </a:p>
        </p:txBody>
      </p:sp>
      <p:sp>
        <p:nvSpPr>
          <p:cNvPr id="2054" name="Rectangle 6"/>
          <p:cNvSpPr>
            <a:spLocks noGrp="1" noChangeArrowheads="1"/>
          </p:cNvSpPr>
          <p:nvPr>
            <p:ph type="ftr" sz="quarter" idx="4"/>
          </p:nvPr>
        </p:nvSpPr>
        <p:spPr bwMode="auto">
          <a:xfrm>
            <a:off x="0" y="8820150"/>
            <a:ext cx="3032125" cy="46355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eaLnBrk="0" hangingPunct="0">
              <a:defRPr kumimoji="0" sz="1200">
                <a:latin typeface="Times New Roman" pitchFamily="18" charset="0"/>
              </a:defRPr>
            </a:lvl1pPr>
          </a:lstStyle>
          <a:p>
            <a:pPr>
              <a:defRPr/>
            </a:pPr>
            <a:endParaRPr lang="en-US"/>
          </a:p>
        </p:txBody>
      </p:sp>
      <p:sp>
        <p:nvSpPr>
          <p:cNvPr id="2055" name="Rectangle 7"/>
          <p:cNvSpPr>
            <a:spLocks noGrp="1" noChangeArrowheads="1"/>
          </p:cNvSpPr>
          <p:nvPr>
            <p:ph type="sldNum" sz="quarter" idx="5"/>
          </p:nvPr>
        </p:nvSpPr>
        <p:spPr bwMode="auto">
          <a:xfrm>
            <a:off x="3965575" y="8820150"/>
            <a:ext cx="3032125" cy="46355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r" eaLnBrk="0" hangingPunct="0">
              <a:defRPr kumimoji="0" sz="1200">
                <a:latin typeface="Times New Roman" pitchFamily="18" charset="0"/>
              </a:defRPr>
            </a:lvl1pPr>
          </a:lstStyle>
          <a:p>
            <a:pPr>
              <a:defRPr/>
            </a:pPr>
            <a:fld id="{77DC9809-D0E2-4CD5-ACCC-EE9DCA0B4E65}"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4737" name="Rectangle 7"/>
          <p:cNvSpPr>
            <a:spLocks noGrp="1" noChangeArrowheads="1"/>
          </p:cNvSpPr>
          <p:nvPr>
            <p:ph type="sldNum" sz="quarter" idx="5"/>
          </p:nvPr>
        </p:nvSpPr>
        <p:spPr>
          <a:noFill/>
        </p:spPr>
        <p:txBody>
          <a:bodyPr/>
          <a:lstStyle/>
          <a:p>
            <a:fld id="{EED4D6F2-310D-4400-8436-72D1A757889A}" type="slidenum">
              <a:rPr lang="en-US" smtClean="0"/>
              <a:pPr/>
              <a:t>1</a:t>
            </a:fld>
            <a:endParaRPr lang="en-US" smtClean="0"/>
          </a:p>
        </p:txBody>
      </p:sp>
      <p:sp>
        <p:nvSpPr>
          <p:cNvPr id="1524738" name="Rectangle 2"/>
          <p:cNvSpPr>
            <a:spLocks noGrp="1" noRot="1" noChangeArrowheads="1" noTextEdit="1"/>
          </p:cNvSpPr>
          <p:nvPr>
            <p:ph type="sldImg"/>
          </p:nvPr>
        </p:nvSpPr>
        <p:spPr>
          <a:ln/>
        </p:spPr>
      </p:sp>
      <p:sp>
        <p:nvSpPr>
          <p:cNvPr id="1524739"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6785" name="Rectangle 7"/>
          <p:cNvSpPr>
            <a:spLocks noGrp="1" noChangeArrowheads="1"/>
          </p:cNvSpPr>
          <p:nvPr>
            <p:ph type="sldNum" sz="quarter" idx="5"/>
          </p:nvPr>
        </p:nvSpPr>
        <p:spPr>
          <a:noFill/>
        </p:spPr>
        <p:txBody>
          <a:bodyPr/>
          <a:lstStyle/>
          <a:p>
            <a:fld id="{B0877477-0732-4D73-B8E9-BB5413765A7D}" type="slidenum">
              <a:rPr lang="en-US" smtClean="0"/>
              <a:pPr/>
              <a:t>2</a:t>
            </a:fld>
            <a:endParaRPr lang="en-US" smtClean="0"/>
          </a:p>
        </p:txBody>
      </p:sp>
      <p:sp>
        <p:nvSpPr>
          <p:cNvPr id="1526786" name="Rectangle 2"/>
          <p:cNvSpPr>
            <a:spLocks noGrp="1" noRot="1" noChangeArrowheads="1" noTextEdit="1"/>
          </p:cNvSpPr>
          <p:nvPr>
            <p:ph type="sldImg"/>
          </p:nvPr>
        </p:nvSpPr>
        <p:spPr>
          <a:ln/>
        </p:spPr>
      </p:sp>
      <p:sp>
        <p:nvSpPr>
          <p:cNvPr id="1526787"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8833" name="Rectangle 7"/>
          <p:cNvSpPr>
            <a:spLocks noGrp="1" noChangeArrowheads="1"/>
          </p:cNvSpPr>
          <p:nvPr>
            <p:ph type="sldNum" sz="quarter" idx="5"/>
          </p:nvPr>
        </p:nvSpPr>
        <p:spPr>
          <a:noFill/>
        </p:spPr>
        <p:txBody>
          <a:bodyPr/>
          <a:lstStyle/>
          <a:p>
            <a:fld id="{6CCAC8A7-A73D-4C7F-AE3C-8CE029A534FE}" type="slidenum">
              <a:rPr lang="en-US" smtClean="0"/>
              <a:pPr/>
              <a:t>3</a:t>
            </a:fld>
            <a:endParaRPr lang="en-US" smtClean="0"/>
          </a:p>
        </p:txBody>
      </p:sp>
      <p:sp>
        <p:nvSpPr>
          <p:cNvPr id="1528834" name="Rectangle 2"/>
          <p:cNvSpPr>
            <a:spLocks noGrp="1" noRot="1" noChangeArrowheads="1" noTextEdit="1"/>
          </p:cNvSpPr>
          <p:nvPr>
            <p:ph type="sldImg"/>
          </p:nvPr>
        </p:nvSpPr>
        <p:spPr>
          <a:ln/>
        </p:spPr>
      </p:sp>
      <p:sp>
        <p:nvSpPr>
          <p:cNvPr id="1528835"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0881" name="Rectangle 7"/>
          <p:cNvSpPr>
            <a:spLocks noGrp="1" noChangeArrowheads="1"/>
          </p:cNvSpPr>
          <p:nvPr>
            <p:ph type="sldNum" sz="quarter" idx="5"/>
          </p:nvPr>
        </p:nvSpPr>
        <p:spPr>
          <a:noFill/>
        </p:spPr>
        <p:txBody>
          <a:bodyPr/>
          <a:lstStyle/>
          <a:p>
            <a:fld id="{F7469450-5E90-4A61-971C-66B33DBE4E75}" type="slidenum">
              <a:rPr lang="en-US" smtClean="0"/>
              <a:pPr/>
              <a:t>4</a:t>
            </a:fld>
            <a:endParaRPr lang="en-US" smtClean="0"/>
          </a:p>
        </p:txBody>
      </p:sp>
      <p:sp>
        <p:nvSpPr>
          <p:cNvPr id="1530882" name="Rectangle 2"/>
          <p:cNvSpPr>
            <a:spLocks noGrp="1" noRot="1" noChangeArrowheads="1" noTextEdit="1"/>
          </p:cNvSpPr>
          <p:nvPr>
            <p:ph type="sldImg"/>
          </p:nvPr>
        </p:nvSpPr>
        <p:spPr>
          <a:xfrm>
            <a:off x="1177925" y="695325"/>
            <a:ext cx="4641850" cy="3481388"/>
          </a:xfrm>
          <a:ln/>
        </p:spPr>
      </p:sp>
      <p:sp>
        <p:nvSpPr>
          <p:cNvPr id="1530883" name="Rectangle 3"/>
          <p:cNvSpPr>
            <a:spLocks noGrp="1" noChangeArrowheads="1"/>
          </p:cNvSpPr>
          <p:nvPr>
            <p:ph type="body" idx="1"/>
          </p:nvPr>
        </p:nvSpPr>
        <p:spPr>
          <a:xfrm>
            <a:off x="700088" y="4410075"/>
            <a:ext cx="5597525" cy="4178300"/>
          </a:xfrm>
          <a:noFill/>
          <a:ln w="9525"/>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2929" name="Rectangle 7"/>
          <p:cNvSpPr>
            <a:spLocks noGrp="1" noChangeArrowheads="1"/>
          </p:cNvSpPr>
          <p:nvPr>
            <p:ph type="sldNum" sz="quarter" idx="5"/>
          </p:nvPr>
        </p:nvSpPr>
        <p:spPr>
          <a:noFill/>
        </p:spPr>
        <p:txBody>
          <a:bodyPr/>
          <a:lstStyle/>
          <a:p>
            <a:fld id="{24DA07E6-BC2A-4544-AF91-8A37AEC22745}" type="slidenum">
              <a:rPr lang="en-US" smtClean="0"/>
              <a:pPr/>
              <a:t>5</a:t>
            </a:fld>
            <a:endParaRPr lang="en-US" smtClean="0"/>
          </a:p>
        </p:txBody>
      </p:sp>
      <p:sp>
        <p:nvSpPr>
          <p:cNvPr id="1532930" name="Rectangle 2"/>
          <p:cNvSpPr>
            <a:spLocks noGrp="1" noRot="1" noChangeArrowheads="1" noTextEdit="1"/>
          </p:cNvSpPr>
          <p:nvPr>
            <p:ph type="sldImg"/>
          </p:nvPr>
        </p:nvSpPr>
        <p:spPr>
          <a:ln/>
        </p:spPr>
      </p:sp>
      <p:sp>
        <p:nvSpPr>
          <p:cNvPr id="1532931"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4977" name="Rectangle 7"/>
          <p:cNvSpPr>
            <a:spLocks noGrp="1" noChangeArrowheads="1"/>
          </p:cNvSpPr>
          <p:nvPr>
            <p:ph type="sldNum" sz="quarter" idx="5"/>
          </p:nvPr>
        </p:nvSpPr>
        <p:spPr>
          <a:noFill/>
        </p:spPr>
        <p:txBody>
          <a:bodyPr/>
          <a:lstStyle/>
          <a:p>
            <a:fld id="{4CFD2670-2C05-42C4-B90D-AA4526E3D47B}" type="slidenum">
              <a:rPr lang="en-US" smtClean="0"/>
              <a:pPr/>
              <a:t>6</a:t>
            </a:fld>
            <a:endParaRPr lang="en-US" smtClean="0"/>
          </a:p>
        </p:txBody>
      </p:sp>
      <p:sp>
        <p:nvSpPr>
          <p:cNvPr id="1534978" name="Rectangle 2"/>
          <p:cNvSpPr>
            <a:spLocks noGrp="1" noRot="1" noChangeArrowheads="1" noTextEdit="1"/>
          </p:cNvSpPr>
          <p:nvPr>
            <p:ph type="sldImg"/>
          </p:nvPr>
        </p:nvSpPr>
        <p:spPr>
          <a:ln/>
        </p:spPr>
      </p:sp>
      <p:sp>
        <p:nvSpPr>
          <p:cNvPr id="1534979"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7025" name="Rectangle 7"/>
          <p:cNvSpPr>
            <a:spLocks noGrp="1" noChangeArrowheads="1"/>
          </p:cNvSpPr>
          <p:nvPr>
            <p:ph type="sldNum" sz="quarter" idx="5"/>
          </p:nvPr>
        </p:nvSpPr>
        <p:spPr>
          <a:noFill/>
        </p:spPr>
        <p:txBody>
          <a:bodyPr/>
          <a:lstStyle/>
          <a:p>
            <a:fld id="{CBC204F8-0F83-4FA4-A23C-A3239D23388F}" type="slidenum">
              <a:rPr lang="en-US" smtClean="0"/>
              <a:pPr/>
              <a:t>7</a:t>
            </a:fld>
            <a:endParaRPr lang="en-US" smtClean="0"/>
          </a:p>
        </p:txBody>
      </p:sp>
      <p:sp>
        <p:nvSpPr>
          <p:cNvPr id="1537026" name="Rectangle 2"/>
          <p:cNvSpPr>
            <a:spLocks noGrp="1" noRot="1" noChangeArrowheads="1" noTextEdit="1"/>
          </p:cNvSpPr>
          <p:nvPr>
            <p:ph type="sldImg"/>
          </p:nvPr>
        </p:nvSpPr>
        <p:spPr>
          <a:ln/>
        </p:spPr>
      </p:sp>
      <p:sp>
        <p:nvSpPr>
          <p:cNvPr id="1537027"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9073" name="Rectangle 7"/>
          <p:cNvSpPr>
            <a:spLocks noGrp="1" noChangeArrowheads="1"/>
          </p:cNvSpPr>
          <p:nvPr>
            <p:ph type="sldNum" sz="quarter" idx="5"/>
          </p:nvPr>
        </p:nvSpPr>
        <p:spPr>
          <a:noFill/>
        </p:spPr>
        <p:txBody>
          <a:bodyPr/>
          <a:lstStyle/>
          <a:p>
            <a:fld id="{C27CAE75-33A4-4529-87FE-A3E5B39E81BE}" type="slidenum">
              <a:rPr lang="en-US" smtClean="0"/>
              <a:pPr/>
              <a:t>8</a:t>
            </a:fld>
            <a:endParaRPr lang="en-US" smtClean="0"/>
          </a:p>
        </p:txBody>
      </p:sp>
      <p:sp>
        <p:nvSpPr>
          <p:cNvPr id="1539074" name="Rectangle 2"/>
          <p:cNvSpPr>
            <a:spLocks noGrp="1" noRot="1" noChangeArrowheads="1" noTextEdit="1"/>
          </p:cNvSpPr>
          <p:nvPr>
            <p:ph type="sldImg"/>
          </p:nvPr>
        </p:nvSpPr>
        <p:spPr>
          <a:ln/>
        </p:spPr>
      </p:sp>
      <p:sp>
        <p:nvSpPr>
          <p:cNvPr id="1539075"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1121" name="Rectangle 7"/>
          <p:cNvSpPr>
            <a:spLocks noGrp="1" noChangeArrowheads="1"/>
          </p:cNvSpPr>
          <p:nvPr>
            <p:ph type="sldNum" sz="quarter" idx="5"/>
          </p:nvPr>
        </p:nvSpPr>
        <p:spPr>
          <a:noFill/>
        </p:spPr>
        <p:txBody>
          <a:bodyPr/>
          <a:lstStyle/>
          <a:p>
            <a:fld id="{01177345-5D95-4776-9FC1-8177C5FC34C1}" type="slidenum">
              <a:rPr lang="en-US" smtClean="0"/>
              <a:pPr/>
              <a:t>9</a:t>
            </a:fld>
            <a:endParaRPr lang="en-US" smtClean="0"/>
          </a:p>
        </p:txBody>
      </p:sp>
      <p:sp>
        <p:nvSpPr>
          <p:cNvPr id="1541122" name="Rectangle 2"/>
          <p:cNvSpPr>
            <a:spLocks noGrp="1" noRot="1" noChangeArrowheads="1" noTextEdit="1"/>
          </p:cNvSpPr>
          <p:nvPr>
            <p:ph type="sldImg"/>
          </p:nvPr>
        </p:nvSpPr>
        <p:spPr>
          <a:ln/>
        </p:spPr>
      </p:sp>
      <p:sp>
        <p:nvSpPr>
          <p:cNvPr id="1541123"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9777" name="Rectangle 7"/>
          <p:cNvSpPr>
            <a:spLocks noGrp="1" noChangeArrowheads="1"/>
          </p:cNvSpPr>
          <p:nvPr>
            <p:ph type="sldNum" sz="quarter" idx="5"/>
          </p:nvPr>
        </p:nvSpPr>
        <p:spPr>
          <a:noFill/>
        </p:spPr>
        <p:txBody>
          <a:bodyPr/>
          <a:lstStyle/>
          <a:p>
            <a:fld id="{D57EC326-7AEA-4527-A37C-9742F6B61491}" type="slidenum">
              <a:rPr lang="en-US" smtClean="0"/>
              <a:pPr/>
              <a:t>10</a:t>
            </a:fld>
            <a:endParaRPr lang="en-US" smtClean="0"/>
          </a:p>
        </p:txBody>
      </p:sp>
      <p:sp>
        <p:nvSpPr>
          <p:cNvPr id="1739778" name="Rectangle 2"/>
          <p:cNvSpPr>
            <a:spLocks noGrp="1" noRot="1" noChangeArrowheads="1" noTextEdit="1"/>
          </p:cNvSpPr>
          <p:nvPr>
            <p:ph type="sldImg"/>
          </p:nvPr>
        </p:nvSpPr>
        <p:spPr>
          <a:ln/>
        </p:spPr>
      </p:sp>
      <p:sp>
        <p:nvSpPr>
          <p:cNvPr id="1739779" name="Rectangle 3"/>
          <p:cNvSpPr>
            <a:spLocks noGrp="1" noChangeArrowheads="1"/>
          </p:cNvSpPr>
          <p:nvPr>
            <p:ph type="body" idx="1"/>
          </p:nvPr>
        </p:nvSpPr>
        <p:spPr>
          <a:xfrm>
            <a:off x="700088" y="4410075"/>
            <a:ext cx="5597525" cy="4176713"/>
          </a:xfrm>
          <a:noFill/>
          <a:ln w="9525"/>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825" name="Rectangle 7"/>
          <p:cNvSpPr>
            <a:spLocks noGrp="1" noChangeArrowheads="1"/>
          </p:cNvSpPr>
          <p:nvPr>
            <p:ph type="sldNum" sz="quarter" idx="5"/>
          </p:nvPr>
        </p:nvSpPr>
        <p:spPr>
          <a:noFill/>
        </p:spPr>
        <p:txBody>
          <a:bodyPr/>
          <a:lstStyle/>
          <a:p>
            <a:fld id="{6503AE1F-831D-49A3-BA8C-1F3DF92D0835}" type="slidenum">
              <a:rPr lang="en-US" smtClean="0"/>
              <a:pPr/>
              <a:t>11</a:t>
            </a:fld>
            <a:endParaRPr lang="en-US" smtClean="0"/>
          </a:p>
        </p:txBody>
      </p:sp>
      <p:sp>
        <p:nvSpPr>
          <p:cNvPr id="1741826" name="Rectangle 2"/>
          <p:cNvSpPr>
            <a:spLocks noGrp="1" noRot="1" noChangeArrowheads="1" noTextEdit="1"/>
          </p:cNvSpPr>
          <p:nvPr>
            <p:ph type="sldImg"/>
          </p:nvPr>
        </p:nvSpPr>
        <p:spPr>
          <a:ln/>
        </p:spPr>
      </p:sp>
      <p:sp>
        <p:nvSpPr>
          <p:cNvPr id="1741827" name="Rectangle 3"/>
          <p:cNvSpPr>
            <a:spLocks noGrp="1" noChangeArrowheads="1"/>
          </p:cNvSpPr>
          <p:nvPr>
            <p:ph type="body" idx="1"/>
          </p:nvPr>
        </p:nvSpPr>
        <p:spPr>
          <a:xfrm>
            <a:off x="700088" y="4410075"/>
            <a:ext cx="5597525" cy="4176713"/>
          </a:xfrm>
          <a:noFill/>
          <a:ln w="9525"/>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3873" name="Rectangle 7"/>
          <p:cNvSpPr>
            <a:spLocks noGrp="1" noChangeArrowheads="1"/>
          </p:cNvSpPr>
          <p:nvPr>
            <p:ph type="sldNum" sz="quarter" idx="5"/>
          </p:nvPr>
        </p:nvSpPr>
        <p:spPr>
          <a:noFill/>
        </p:spPr>
        <p:txBody>
          <a:bodyPr/>
          <a:lstStyle/>
          <a:p>
            <a:fld id="{BA3ABD7A-CECC-4F6B-AB90-F758E42254B6}" type="slidenum">
              <a:rPr lang="en-US" smtClean="0"/>
              <a:pPr/>
              <a:t>12</a:t>
            </a:fld>
            <a:endParaRPr lang="en-US" smtClean="0"/>
          </a:p>
        </p:txBody>
      </p:sp>
      <p:sp>
        <p:nvSpPr>
          <p:cNvPr id="1743874" name="Rectangle 2"/>
          <p:cNvSpPr>
            <a:spLocks noGrp="1" noRot="1" noChangeArrowheads="1" noTextEdit="1"/>
          </p:cNvSpPr>
          <p:nvPr>
            <p:ph type="sldImg"/>
          </p:nvPr>
        </p:nvSpPr>
        <p:spPr>
          <a:xfrm>
            <a:off x="1179513" y="696913"/>
            <a:ext cx="4640262" cy="3479800"/>
          </a:xfrm>
          <a:ln/>
        </p:spPr>
      </p:sp>
      <p:sp>
        <p:nvSpPr>
          <p:cNvPr id="1743875" name="Rectangle 3"/>
          <p:cNvSpPr>
            <a:spLocks noGrp="1" noChangeArrowheads="1"/>
          </p:cNvSpPr>
          <p:nvPr>
            <p:ph type="body" idx="1"/>
          </p:nvPr>
        </p:nvSpPr>
        <p:spPr>
          <a:xfrm>
            <a:off x="700088" y="4410075"/>
            <a:ext cx="5597525" cy="4176713"/>
          </a:xfrm>
          <a:noFill/>
          <a:ln w="9525"/>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5921" name="Rectangle 7"/>
          <p:cNvSpPr>
            <a:spLocks noGrp="1" noChangeArrowheads="1"/>
          </p:cNvSpPr>
          <p:nvPr>
            <p:ph type="sldNum" sz="quarter" idx="5"/>
          </p:nvPr>
        </p:nvSpPr>
        <p:spPr>
          <a:noFill/>
        </p:spPr>
        <p:txBody>
          <a:bodyPr/>
          <a:lstStyle/>
          <a:p>
            <a:fld id="{F6810E9D-A82D-449D-B310-BFEAD46695AA}" type="slidenum">
              <a:rPr lang="en-US" smtClean="0"/>
              <a:pPr/>
              <a:t>13</a:t>
            </a:fld>
            <a:endParaRPr lang="en-US" smtClean="0"/>
          </a:p>
        </p:txBody>
      </p:sp>
      <p:sp>
        <p:nvSpPr>
          <p:cNvPr id="1745922" name="Rectangle 2"/>
          <p:cNvSpPr>
            <a:spLocks noGrp="1" noRot="1" noChangeArrowheads="1" noTextEdit="1"/>
          </p:cNvSpPr>
          <p:nvPr>
            <p:ph type="sldImg"/>
          </p:nvPr>
        </p:nvSpPr>
        <p:spPr>
          <a:ln/>
        </p:spPr>
      </p:sp>
      <p:sp>
        <p:nvSpPr>
          <p:cNvPr id="1745923" name="Rectangle 3"/>
          <p:cNvSpPr>
            <a:spLocks noGrp="1" noChangeArrowheads="1"/>
          </p:cNvSpPr>
          <p:nvPr>
            <p:ph type="body" idx="1"/>
          </p:nvPr>
        </p:nvSpPr>
        <p:spPr>
          <a:xfrm>
            <a:off x="700088" y="4410075"/>
            <a:ext cx="5597525" cy="4176713"/>
          </a:xfrm>
          <a:noFill/>
          <a:ln w="9525"/>
        </p:spPr>
        <p:txBody>
          <a:bodyPr/>
          <a:lstStyle/>
          <a:p>
            <a:pPr eaLnBrk="1" hangingPunct="1"/>
            <a:endParaRPr lang="en-US" altLang="ko-KR" smtClean="0">
              <a:ea typeface="Gulim" pitchFamily="34" charset="-127"/>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7969" name="Rectangle 7"/>
          <p:cNvSpPr>
            <a:spLocks noGrp="1" noChangeArrowheads="1"/>
          </p:cNvSpPr>
          <p:nvPr>
            <p:ph type="sldNum" sz="quarter" idx="5"/>
          </p:nvPr>
        </p:nvSpPr>
        <p:spPr>
          <a:noFill/>
        </p:spPr>
        <p:txBody>
          <a:bodyPr/>
          <a:lstStyle/>
          <a:p>
            <a:fld id="{AA2C7FEB-9FF6-4238-A38E-64E7BD2B8993}" type="slidenum">
              <a:rPr lang="en-US" smtClean="0"/>
              <a:pPr/>
              <a:t>14</a:t>
            </a:fld>
            <a:endParaRPr lang="en-US" smtClean="0"/>
          </a:p>
        </p:txBody>
      </p:sp>
      <p:sp>
        <p:nvSpPr>
          <p:cNvPr id="1747970" name="Rectangle 2"/>
          <p:cNvSpPr>
            <a:spLocks noGrp="1" noRot="1" noChangeArrowheads="1" noTextEdit="1"/>
          </p:cNvSpPr>
          <p:nvPr>
            <p:ph type="sldImg"/>
          </p:nvPr>
        </p:nvSpPr>
        <p:spPr>
          <a:ln/>
        </p:spPr>
      </p:sp>
      <p:sp>
        <p:nvSpPr>
          <p:cNvPr id="1747971"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0017" name="Rectangle 2"/>
          <p:cNvSpPr>
            <a:spLocks noGrp="1" noRot="1" noChangeArrowheads="1" noTextEdit="1"/>
          </p:cNvSpPr>
          <p:nvPr>
            <p:ph type="sldImg"/>
          </p:nvPr>
        </p:nvSpPr>
        <p:spPr>
          <a:ln/>
        </p:spPr>
      </p:sp>
      <p:sp>
        <p:nvSpPr>
          <p:cNvPr id="1750018" name="Rectangle 3"/>
          <p:cNvSpPr>
            <a:spLocks noGrp="1" noChangeArrowheads="1"/>
          </p:cNvSpPr>
          <p:nvPr>
            <p:ph type="body" idx="1"/>
          </p:nvPr>
        </p:nvSpPr>
        <p:spPr>
          <a:noFill/>
          <a:ln w="9525"/>
        </p:spPr>
        <p:txBody>
          <a:bodyP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2065" name="Rectangle 7"/>
          <p:cNvSpPr>
            <a:spLocks noGrp="1" noChangeArrowheads="1"/>
          </p:cNvSpPr>
          <p:nvPr>
            <p:ph type="sldNum" sz="quarter" idx="5"/>
          </p:nvPr>
        </p:nvSpPr>
        <p:spPr>
          <a:noFill/>
        </p:spPr>
        <p:txBody>
          <a:bodyPr/>
          <a:lstStyle/>
          <a:p>
            <a:fld id="{7E2391E2-D98F-42A3-9B02-0DB92F0E936A}" type="slidenum">
              <a:rPr lang="en-US" smtClean="0"/>
              <a:pPr/>
              <a:t>16</a:t>
            </a:fld>
            <a:endParaRPr lang="en-US" smtClean="0"/>
          </a:p>
        </p:txBody>
      </p:sp>
      <p:sp>
        <p:nvSpPr>
          <p:cNvPr id="1752066" name="Rectangle 2"/>
          <p:cNvSpPr>
            <a:spLocks noGrp="1" noRot="1" noChangeArrowheads="1" noTextEdit="1"/>
          </p:cNvSpPr>
          <p:nvPr>
            <p:ph type="sldImg"/>
          </p:nvPr>
        </p:nvSpPr>
        <p:spPr>
          <a:xfrm>
            <a:off x="1176338" y="696913"/>
            <a:ext cx="4643437" cy="3482975"/>
          </a:xfrm>
          <a:ln/>
        </p:spPr>
      </p:sp>
      <p:sp>
        <p:nvSpPr>
          <p:cNvPr id="1752067" name="Rectangle 3"/>
          <p:cNvSpPr>
            <a:spLocks noGrp="1" noChangeArrowheads="1"/>
          </p:cNvSpPr>
          <p:nvPr>
            <p:ph type="body" idx="1"/>
          </p:nvPr>
        </p:nvSpPr>
        <p:spPr>
          <a:xfrm>
            <a:off x="700088" y="4410075"/>
            <a:ext cx="5597525" cy="4176713"/>
          </a:xfrm>
          <a:noFill/>
          <a:ln w="9525"/>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4113" name="Rectangle 7"/>
          <p:cNvSpPr>
            <a:spLocks noGrp="1" noChangeArrowheads="1"/>
          </p:cNvSpPr>
          <p:nvPr>
            <p:ph type="sldNum" sz="quarter" idx="5"/>
          </p:nvPr>
        </p:nvSpPr>
        <p:spPr>
          <a:noFill/>
        </p:spPr>
        <p:txBody>
          <a:bodyPr/>
          <a:lstStyle/>
          <a:p>
            <a:fld id="{5B5CEF2E-7CC6-4F21-BE97-5C02CCC2DD34}" type="slidenum">
              <a:rPr lang="en-US" smtClean="0"/>
              <a:pPr/>
              <a:t>17</a:t>
            </a:fld>
            <a:endParaRPr lang="en-US" smtClean="0"/>
          </a:p>
        </p:txBody>
      </p:sp>
      <p:sp>
        <p:nvSpPr>
          <p:cNvPr id="1754114" name="Rectangle 2"/>
          <p:cNvSpPr>
            <a:spLocks noGrp="1" noRot="1" noChangeArrowheads="1" noTextEdit="1"/>
          </p:cNvSpPr>
          <p:nvPr>
            <p:ph type="sldImg"/>
          </p:nvPr>
        </p:nvSpPr>
        <p:spPr>
          <a:xfrm>
            <a:off x="1177925" y="696913"/>
            <a:ext cx="4643438" cy="3482975"/>
          </a:xfrm>
          <a:ln/>
        </p:spPr>
      </p:sp>
      <p:sp>
        <p:nvSpPr>
          <p:cNvPr id="1754115" name="Rectangle 3"/>
          <p:cNvSpPr>
            <a:spLocks noGrp="1" noChangeArrowheads="1"/>
          </p:cNvSpPr>
          <p:nvPr>
            <p:ph type="body" idx="1"/>
          </p:nvPr>
        </p:nvSpPr>
        <p:spPr>
          <a:xfrm>
            <a:off x="700088" y="4410075"/>
            <a:ext cx="5597525" cy="4176713"/>
          </a:xfrm>
          <a:noFill/>
          <a:ln w="9525"/>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6161" name="Rectangle 7"/>
          <p:cNvSpPr>
            <a:spLocks noGrp="1" noChangeArrowheads="1"/>
          </p:cNvSpPr>
          <p:nvPr>
            <p:ph type="sldNum" sz="quarter" idx="5"/>
          </p:nvPr>
        </p:nvSpPr>
        <p:spPr>
          <a:noFill/>
        </p:spPr>
        <p:txBody>
          <a:bodyPr/>
          <a:lstStyle/>
          <a:p>
            <a:fld id="{FE4EB3DA-F109-4AEF-9A7A-0CCCEB7D9B88}" type="slidenum">
              <a:rPr lang="en-US" smtClean="0"/>
              <a:pPr/>
              <a:t>18</a:t>
            </a:fld>
            <a:endParaRPr lang="en-US" smtClean="0"/>
          </a:p>
        </p:txBody>
      </p:sp>
      <p:sp>
        <p:nvSpPr>
          <p:cNvPr id="1756162" name="Rectangle 2"/>
          <p:cNvSpPr>
            <a:spLocks noGrp="1" noRot="1" noChangeArrowheads="1" noTextEdit="1"/>
          </p:cNvSpPr>
          <p:nvPr>
            <p:ph type="sldImg"/>
          </p:nvPr>
        </p:nvSpPr>
        <p:spPr>
          <a:xfrm>
            <a:off x="1179513" y="696913"/>
            <a:ext cx="4641850" cy="3481387"/>
          </a:xfrm>
          <a:ln/>
        </p:spPr>
      </p:sp>
      <p:sp>
        <p:nvSpPr>
          <p:cNvPr id="1756163" name="Rectangle 3"/>
          <p:cNvSpPr>
            <a:spLocks noGrp="1" noChangeArrowheads="1"/>
          </p:cNvSpPr>
          <p:nvPr>
            <p:ph type="body" idx="1"/>
          </p:nvPr>
        </p:nvSpPr>
        <p:spPr>
          <a:xfrm>
            <a:off x="700088" y="4410075"/>
            <a:ext cx="5597525" cy="4176713"/>
          </a:xfrm>
          <a:noFill/>
          <a:ln w="9525"/>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8209" name="Rectangle 7"/>
          <p:cNvSpPr>
            <a:spLocks noGrp="1" noChangeArrowheads="1"/>
          </p:cNvSpPr>
          <p:nvPr>
            <p:ph type="sldNum" sz="quarter" idx="5"/>
          </p:nvPr>
        </p:nvSpPr>
        <p:spPr>
          <a:noFill/>
        </p:spPr>
        <p:txBody>
          <a:bodyPr/>
          <a:lstStyle/>
          <a:p>
            <a:fld id="{A777CC2D-0B09-4FB5-8B45-E6937ED03BC9}" type="slidenum">
              <a:rPr lang="en-US" smtClean="0"/>
              <a:pPr/>
              <a:t>19</a:t>
            </a:fld>
            <a:endParaRPr lang="en-US" smtClean="0"/>
          </a:p>
        </p:txBody>
      </p:sp>
      <p:sp>
        <p:nvSpPr>
          <p:cNvPr id="1758210" name="Rectangle 2"/>
          <p:cNvSpPr>
            <a:spLocks noGrp="1" noRot="1" noChangeArrowheads="1" noTextEdit="1"/>
          </p:cNvSpPr>
          <p:nvPr>
            <p:ph type="sldImg"/>
          </p:nvPr>
        </p:nvSpPr>
        <p:spPr>
          <a:xfrm>
            <a:off x="1177925" y="696913"/>
            <a:ext cx="4643438" cy="3482975"/>
          </a:xfrm>
          <a:ln/>
        </p:spPr>
      </p:sp>
      <p:sp>
        <p:nvSpPr>
          <p:cNvPr id="1758211" name="Rectangle 3"/>
          <p:cNvSpPr>
            <a:spLocks noGrp="1" noChangeArrowheads="1"/>
          </p:cNvSpPr>
          <p:nvPr>
            <p:ph type="body" idx="1"/>
          </p:nvPr>
        </p:nvSpPr>
        <p:spPr>
          <a:xfrm>
            <a:off x="700088" y="4410075"/>
            <a:ext cx="5597525" cy="4176713"/>
          </a:xfrm>
          <a:noFill/>
          <a:ln w="9525"/>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0257" name="Rectangle 7"/>
          <p:cNvSpPr>
            <a:spLocks noGrp="1" noChangeArrowheads="1"/>
          </p:cNvSpPr>
          <p:nvPr>
            <p:ph type="sldNum" sz="quarter" idx="5"/>
          </p:nvPr>
        </p:nvSpPr>
        <p:spPr>
          <a:noFill/>
        </p:spPr>
        <p:txBody>
          <a:bodyPr/>
          <a:lstStyle/>
          <a:p>
            <a:fld id="{702668B3-347B-4689-9B2E-F54FCD487910}" type="slidenum">
              <a:rPr lang="en-US" smtClean="0"/>
              <a:pPr/>
              <a:t>20</a:t>
            </a:fld>
            <a:endParaRPr lang="en-US" smtClean="0"/>
          </a:p>
        </p:txBody>
      </p:sp>
      <p:sp>
        <p:nvSpPr>
          <p:cNvPr id="1760258" name="Rectangle 2"/>
          <p:cNvSpPr>
            <a:spLocks noGrp="1" noRot="1" noChangeArrowheads="1" noTextEdit="1"/>
          </p:cNvSpPr>
          <p:nvPr>
            <p:ph type="sldImg"/>
          </p:nvPr>
        </p:nvSpPr>
        <p:spPr>
          <a:xfrm>
            <a:off x="1179513" y="696913"/>
            <a:ext cx="4641850" cy="3481387"/>
          </a:xfrm>
          <a:ln/>
        </p:spPr>
      </p:sp>
      <p:sp>
        <p:nvSpPr>
          <p:cNvPr id="1760259" name="Rectangle 3"/>
          <p:cNvSpPr>
            <a:spLocks noGrp="1" noChangeArrowheads="1"/>
          </p:cNvSpPr>
          <p:nvPr>
            <p:ph type="body" idx="1"/>
          </p:nvPr>
        </p:nvSpPr>
        <p:spPr>
          <a:xfrm>
            <a:off x="700088" y="4410075"/>
            <a:ext cx="5597525" cy="4176713"/>
          </a:xfrm>
          <a:noFill/>
          <a:ln w="9525"/>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2305" name="Rectangle 7"/>
          <p:cNvSpPr>
            <a:spLocks noGrp="1" noChangeArrowheads="1"/>
          </p:cNvSpPr>
          <p:nvPr>
            <p:ph type="sldNum" sz="quarter" idx="5"/>
          </p:nvPr>
        </p:nvSpPr>
        <p:spPr>
          <a:noFill/>
        </p:spPr>
        <p:txBody>
          <a:bodyPr/>
          <a:lstStyle/>
          <a:p>
            <a:fld id="{A9964058-AEF6-4F5D-8BC9-0DBB1115D987}" type="slidenum">
              <a:rPr lang="en-US" smtClean="0"/>
              <a:pPr/>
              <a:t>21</a:t>
            </a:fld>
            <a:endParaRPr lang="en-US" smtClean="0"/>
          </a:p>
        </p:txBody>
      </p:sp>
      <p:sp>
        <p:nvSpPr>
          <p:cNvPr id="1762306" name="Rectangle 2"/>
          <p:cNvSpPr>
            <a:spLocks noGrp="1" noRot="1" noChangeArrowheads="1" noTextEdit="1"/>
          </p:cNvSpPr>
          <p:nvPr>
            <p:ph type="sldImg"/>
          </p:nvPr>
        </p:nvSpPr>
        <p:spPr>
          <a:ln/>
        </p:spPr>
      </p:sp>
      <p:sp>
        <p:nvSpPr>
          <p:cNvPr id="1762307" name="Rectangle 3"/>
          <p:cNvSpPr>
            <a:spLocks noGrp="1" noChangeArrowheads="1"/>
          </p:cNvSpPr>
          <p:nvPr>
            <p:ph type="body" idx="1"/>
          </p:nvPr>
        </p:nvSpPr>
        <p:spPr>
          <a:xfrm>
            <a:off x="700088" y="4410075"/>
            <a:ext cx="5597525" cy="4176713"/>
          </a:xfrm>
          <a:noFill/>
          <a:ln w="9525"/>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4353" name="Rectangle 7"/>
          <p:cNvSpPr>
            <a:spLocks noGrp="1" noChangeArrowheads="1"/>
          </p:cNvSpPr>
          <p:nvPr>
            <p:ph type="sldNum" sz="quarter" idx="5"/>
          </p:nvPr>
        </p:nvSpPr>
        <p:spPr>
          <a:noFill/>
        </p:spPr>
        <p:txBody>
          <a:bodyPr/>
          <a:lstStyle/>
          <a:p>
            <a:fld id="{9DEE8920-B9F3-4BC6-944F-E9530744CE25}" type="slidenum">
              <a:rPr lang="en-US" smtClean="0"/>
              <a:pPr/>
              <a:t>22</a:t>
            </a:fld>
            <a:endParaRPr lang="en-US" smtClean="0"/>
          </a:p>
        </p:txBody>
      </p:sp>
      <p:sp>
        <p:nvSpPr>
          <p:cNvPr id="1764354" name="Rectangle 2"/>
          <p:cNvSpPr>
            <a:spLocks noGrp="1" noRot="1" noChangeArrowheads="1" noTextEdit="1"/>
          </p:cNvSpPr>
          <p:nvPr>
            <p:ph type="sldImg"/>
          </p:nvPr>
        </p:nvSpPr>
        <p:spPr>
          <a:xfrm>
            <a:off x="165100" y="0"/>
            <a:ext cx="3713163" cy="2784475"/>
          </a:xfrm>
          <a:ln/>
        </p:spPr>
      </p:sp>
      <p:sp>
        <p:nvSpPr>
          <p:cNvPr id="1764355" name="Rectangle 3"/>
          <p:cNvSpPr>
            <a:spLocks noGrp="1" noChangeArrowheads="1"/>
          </p:cNvSpPr>
          <p:nvPr>
            <p:ph type="body" idx="1"/>
          </p:nvPr>
        </p:nvSpPr>
        <p:spPr>
          <a:xfrm>
            <a:off x="233363" y="3017838"/>
            <a:ext cx="6530975" cy="5802312"/>
          </a:xfrm>
          <a:noFill/>
          <a:ln w="9525"/>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6401" name="Rectangle 7"/>
          <p:cNvSpPr>
            <a:spLocks noGrp="1" noChangeArrowheads="1"/>
          </p:cNvSpPr>
          <p:nvPr>
            <p:ph type="sldNum" sz="quarter" idx="5"/>
          </p:nvPr>
        </p:nvSpPr>
        <p:spPr>
          <a:noFill/>
        </p:spPr>
        <p:txBody>
          <a:bodyPr/>
          <a:lstStyle/>
          <a:p>
            <a:fld id="{BABFD41B-D3C7-4881-B8F3-2FF8755A422D}" type="slidenum">
              <a:rPr lang="en-US" smtClean="0"/>
              <a:pPr/>
              <a:t>23</a:t>
            </a:fld>
            <a:endParaRPr lang="en-US" smtClean="0"/>
          </a:p>
        </p:txBody>
      </p:sp>
      <p:sp>
        <p:nvSpPr>
          <p:cNvPr id="1766402" name="Rectangle 2"/>
          <p:cNvSpPr>
            <a:spLocks noGrp="1" noRot="1" noChangeArrowheads="1" noTextEdit="1"/>
          </p:cNvSpPr>
          <p:nvPr>
            <p:ph type="sldImg"/>
          </p:nvPr>
        </p:nvSpPr>
        <p:spPr>
          <a:ln/>
        </p:spPr>
      </p:sp>
      <p:sp>
        <p:nvSpPr>
          <p:cNvPr id="1766403" name="Rectangle 3"/>
          <p:cNvSpPr>
            <a:spLocks noGrp="1" noChangeArrowheads="1"/>
          </p:cNvSpPr>
          <p:nvPr>
            <p:ph type="body" idx="1"/>
          </p:nvPr>
        </p:nvSpPr>
        <p:spPr>
          <a:xfrm>
            <a:off x="700088" y="4410075"/>
            <a:ext cx="5597525" cy="4176713"/>
          </a:xfrm>
          <a:noFill/>
          <a:ln w="9525"/>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8449" name="Rectangle 7"/>
          <p:cNvSpPr>
            <a:spLocks noGrp="1" noChangeArrowheads="1"/>
          </p:cNvSpPr>
          <p:nvPr>
            <p:ph type="sldNum" sz="quarter" idx="5"/>
          </p:nvPr>
        </p:nvSpPr>
        <p:spPr>
          <a:noFill/>
        </p:spPr>
        <p:txBody>
          <a:bodyPr/>
          <a:lstStyle/>
          <a:p>
            <a:fld id="{D8EEC609-BA8D-45F0-8B7B-2EFCD7BC96C1}" type="slidenum">
              <a:rPr lang="en-US" smtClean="0"/>
              <a:pPr/>
              <a:t>24</a:t>
            </a:fld>
            <a:endParaRPr lang="en-US" smtClean="0"/>
          </a:p>
        </p:txBody>
      </p:sp>
      <p:sp>
        <p:nvSpPr>
          <p:cNvPr id="1768450" name="Rectangle 2"/>
          <p:cNvSpPr>
            <a:spLocks noGrp="1" noRot="1" noChangeArrowheads="1" noTextEdit="1"/>
          </p:cNvSpPr>
          <p:nvPr>
            <p:ph type="sldImg"/>
          </p:nvPr>
        </p:nvSpPr>
        <p:spPr>
          <a:ln/>
        </p:spPr>
      </p:sp>
      <p:sp>
        <p:nvSpPr>
          <p:cNvPr id="1768451"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0497" name="Rectangle 7"/>
          <p:cNvSpPr>
            <a:spLocks noGrp="1" noChangeArrowheads="1"/>
          </p:cNvSpPr>
          <p:nvPr>
            <p:ph type="sldNum" sz="quarter" idx="5"/>
          </p:nvPr>
        </p:nvSpPr>
        <p:spPr>
          <a:noFill/>
        </p:spPr>
        <p:txBody>
          <a:bodyPr/>
          <a:lstStyle/>
          <a:p>
            <a:fld id="{0ACC05E7-712E-47FB-8569-74922D1D7FB6}" type="slidenum">
              <a:rPr lang="en-US" smtClean="0"/>
              <a:pPr/>
              <a:t>25</a:t>
            </a:fld>
            <a:endParaRPr lang="en-US" smtClean="0"/>
          </a:p>
        </p:txBody>
      </p:sp>
      <p:sp>
        <p:nvSpPr>
          <p:cNvPr id="1770498" name="Rectangle 2"/>
          <p:cNvSpPr>
            <a:spLocks noGrp="1" noRot="1" noChangeArrowheads="1" noTextEdit="1"/>
          </p:cNvSpPr>
          <p:nvPr>
            <p:ph type="sldImg"/>
          </p:nvPr>
        </p:nvSpPr>
        <p:spPr>
          <a:ln/>
        </p:spPr>
      </p:sp>
      <p:sp>
        <p:nvSpPr>
          <p:cNvPr id="1770499"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2545" name="Rectangle 7"/>
          <p:cNvSpPr>
            <a:spLocks noGrp="1" noChangeArrowheads="1"/>
          </p:cNvSpPr>
          <p:nvPr>
            <p:ph type="sldNum" sz="quarter" idx="5"/>
          </p:nvPr>
        </p:nvSpPr>
        <p:spPr>
          <a:noFill/>
        </p:spPr>
        <p:txBody>
          <a:bodyPr/>
          <a:lstStyle/>
          <a:p>
            <a:fld id="{4BA06A07-DC92-43BF-9809-FF75FB104F45}" type="slidenum">
              <a:rPr lang="en-US" smtClean="0"/>
              <a:pPr/>
              <a:t>26</a:t>
            </a:fld>
            <a:endParaRPr lang="en-US" smtClean="0"/>
          </a:p>
        </p:txBody>
      </p:sp>
      <p:sp>
        <p:nvSpPr>
          <p:cNvPr id="1772546" name="Rectangle 2"/>
          <p:cNvSpPr>
            <a:spLocks noGrp="1" noRot="1" noChangeArrowheads="1" noTextEdit="1"/>
          </p:cNvSpPr>
          <p:nvPr>
            <p:ph type="sldImg"/>
          </p:nvPr>
        </p:nvSpPr>
        <p:spPr>
          <a:ln/>
        </p:spPr>
      </p:sp>
      <p:sp>
        <p:nvSpPr>
          <p:cNvPr id="1772547"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4593" name="Rectangle 7"/>
          <p:cNvSpPr>
            <a:spLocks noGrp="1" noChangeArrowheads="1"/>
          </p:cNvSpPr>
          <p:nvPr>
            <p:ph type="sldNum" sz="quarter" idx="5"/>
          </p:nvPr>
        </p:nvSpPr>
        <p:spPr>
          <a:noFill/>
        </p:spPr>
        <p:txBody>
          <a:bodyPr/>
          <a:lstStyle/>
          <a:p>
            <a:fld id="{371ABBB5-1740-4128-AC09-B0DFDF36E63C}" type="slidenum">
              <a:rPr lang="en-US" smtClean="0"/>
              <a:pPr/>
              <a:t>27</a:t>
            </a:fld>
            <a:endParaRPr lang="en-US" smtClean="0"/>
          </a:p>
        </p:txBody>
      </p:sp>
      <p:sp>
        <p:nvSpPr>
          <p:cNvPr id="1774594" name="Rectangle 2"/>
          <p:cNvSpPr>
            <a:spLocks noGrp="1" noRot="1" noChangeArrowheads="1" noTextEdit="1"/>
          </p:cNvSpPr>
          <p:nvPr>
            <p:ph type="sldImg"/>
          </p:nvPr>
        </p:nvSpPr>
        <p:spPr>
          <a:ln/>
        </p:spPr>
      </p:sp>
      <p:sp>
        <p:nvSpPr>
          <p:cNvPr id="1774595"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43AC00E8-E0EF-4314-AF30-50FBCC7100DB}" type="datetime1">
              <a:rPr lang="en-US"/>
              <a:pPr>
                <a:defRPr/>
              </a:pPr>
              <a:t>1/22/2009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2515DE2-5742-4341-9CE0-1E3A063717D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ABF52841-313E-4ED7-AE2E-5B204C890E9D}" type="datetime1">
              <a:rPr lang="en-US"/>
              <a:pPr>
                <a:defRPr/>
              </a:pPr>
              <a:t>1/22/2009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3B8578A-E12D-42B8-B756-84F3375DB47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E17EBE87-12C2-4E01-8AFB-0B6423774140}" type="datetime1">
              <a:rPr lang="en-US"/>
              <a:pPr>
                <a:defRPr/>
              </a:pPr>
              <a:t>1/22/2009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B3374FB-E4AA-4B86-8221-C808C9ADD4C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DE54108C-4888-4FB4-98CD-298449CB42EE}" type="datetime1">
              <a:rPr lang="en-US"/>
              <a:pPr>
                <a:defRPr/>
              </a:pPr>
              <a:t>1/22/2009</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ACAD6F7-6DD8-4AC8-8977-3785A63774E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F8FE27CF-C894-4B5A-8BC8-45C134F6126E}" type="datetime1">
              <a:rPr lang="en-US"/>
              <a:pPr>
                <a:defRPr/>
              </a:pPr>
              <a:t>1/22/2009</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3761010-CFA3-4E16-945E-BBD6A7B4AE7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9CD7B05B-7403-4BD6-8047-D2A573202E5D}" type="datetime1">
              <a:rPr lang="en-US"/>
              <a:pPr>
                <a:defRPr/>
              </a:pPr>
              <a:t>1/22/2009</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AB248E4-71F9-408C-AB95-D6CF1DCEBD8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48CCD529-4DC2-4CAA-B8B8-50B9C2AED620}" type="datetime1">
              <a:rPr lang="en-US"/>
              <a:pPr>
                <a:defRPr/>
              </a:pPr>
              <a:t>1/22/2009</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A661DBF-F4ED-4A8E-9607-3E5F883D2C3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5921AFA-C58A-47C0-AAEA-B7157D0F0885}" type="datetime1">
              <a:rPr lang="en-US"/>
              <a:pPr>
                <a:defRPr/>
              </a:pPr>
              <a:t>1/22/2009</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324E093-BD75-4F6B-AF83-C2E211288B2D}"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FFBC72CA-1159-4CD1-AB8D-3985C74438CA}" type="datetime1">
              <a:rPr lang="en-US"/>
              <a:pPr>
                <a:defRPr/>
              </a:pPr>
              <a:t>1/22/2009</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116C612-E88F-400F-9216-C6D05F85F6B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BDFF525A-27F9-4F3F-8022-44BC1735E36C}" type="datetime1">
              <a:rPr lang="en-US"/>
              <a:pPr>
                <a:defRPr/>
              </a:pPr>
              <a:t>1/22/2009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A48525E-A927-43B8-ACC4-4FEE47B5C3F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048BD42E-0BA8-4BDA-807A-D776DA1B0295}" type="datetime1">
              <a:rPr lang="en-US"/>
              <a:pPr>
                <a:defRPr/>
              </a:pPr>
              <a:t>1/22/2009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EAD2E8B-95D4-4BE4-81F2-3603845089BE}"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0AC56161-3D5A-4EA4-AF72-E4059A6312C2}" type="datetime1">
              <a:rPr lang="en-US"/>
              <a:pPr>
                <a:defRPr/>
              </a:pPr>
              <a:t>1/22/2009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73C8A-D7B2-4D56-8BB5-5B773FD745DA}"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A19F7A28-ACC9-4FB5-BC18-F5B431A9C363}" type="datetime1">
              <a:rPr lang="en-US"/>
              <a:pPr>
                <a:defRPr/>
              </a:pPr>
              <a:t>1/22/2009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63DB1DE-40E6-4C27-82AC-CC732AA7909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638EF105-DF40-4803-BABF-F557DA1EC046}" type="datetime1">
              <a:rPr lang="en-US"/>
              <a:pPr>
                <a:defRPr/>
              </a:pPr>
              <a:t>1/22/2009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6E06B6-0F6A-4AE3-95BD-A27BE5D1494B}"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69EB0B7D-9DE8-4651-92B2-DDBDCB171220}" type="datetime1">
              <a:rPr lang="en-US"/>
              <a:pPr>
                <a:defRPr/>
              </a:pPr>
              <a:t>1/22/2009</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9B98FB7-1AC8-454B-A84A-B580D67B7C8F}"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4CA812E8-DA9F-482A-BF04-6C5E19C04D79}" type="datetime1">
              <a:rPr lang="en-US"/>
              <a:pPr>
                <a:defRPr/>
              </a:pPr>
              <a:t>1/22/2009</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C7E9D43-7575-4355-8140-E807A54827E4}"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49E662A8-E4C3-4C3F-A777-B53C1FCB274A}" type="datetime1">
              <a:rPr lang="en-US"/>
              <a:pPr>
                <a:defRPr/>
              </a:pPr>
              <a:t>1/22/2009</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0ADC3471-EC1F-417E-BA35-29E17F0DA7C9}"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47AAECD3-502E-4C3D-9125-678236739950}" type="datetime1">
              <a:rPr lang="en-US"/>
              <a:pPr>
                <a:defRPr/>
              </a:pPr>
              <a:t>1/22/2009</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0B45556-7344-4133-9E8E-C083446A11FD}"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63E827E1-C64A-4E79-BED9-05F678E9E736}" type="datetime1">
              <a:rPr lang="en-US"/>
              <a:pPr>
                <a:defRPr/>
              </a:pPr>
              <a:t>1/22/2009</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019E3C9-47B9-45D7-A50D-0F8F7DEB650B}"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51CFC431-90A5-4213-B5EC-EBFF332AFEC1}" type="datetime1">
              <a:rPr lang="en-US"/>
              <a:pPr>
                <a:defRPr/>
              </a:pPr>
              <a:t>1/22/2009</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5E2C2B5-9DCF-4794-93A8-4946D564530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E12B2983-1F97-4E1B-A388-65D16004BE91}" type="datetime1">
              <a:rPr lang="en-US"/>
              <a:pPr>
                <a:defRPr/>
              </a:pPr>
              <a:t>1/22/2009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74E0A75-9127-4323-9CAC-6F6AB6CB96C3}"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213359E1-383D-4034-B88C-52CE1137911F}" type="datetime1">
              <a:rPr lang="en-US"/>
              <a:pPr>
                <a:defRPr/>
              </a:pPr>
              <a:t>1/22/2009</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50BBDA0-3FDF-4DF8-94D7-1CA50F779989}"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6350"/>
            <a:ext cx="9140825" cy="6851650"/>
            <a:chOff x="0" y="4"/>
            <a:chExt cx="5758" cy="4316"/>
          </a:xfrm>
        </p:grpSpPr>
        <p:grpSp>
          <p:nvGrpSpPr>
            <p:cNvPr id="5" name="Group 3"/>
            <p:cNvGrpSpPr>
              <a:grpSpLocks/>
            </p:cNvGrpSpPr>
            <p:nvPr/>
          </p:nvGrpSpPr>
          <p:grpSpPr bwMode="auto">
            <a:xfrm>
              <a:off x="0" y="1161"/>
              <a:ext cx="5758" cy="3159"/>
              <a:chOff x="0" y="1161"/>
              <a:chExt cx="5758" cy="3159"/>
            </a:xfrm>
          </p:grpSpPr>
          <p:sp>
            <p:nvSpPr>
              <p:cNvPr id="16" name="Freeform 4"/>
              <p:cNvSpPr>
                <a:spLocks/>
              </p:cNvSpPr>
              <p:nvPr/>
            </p:nvSpPr>
            <p:spPr bwMode="hidden">
              <a:xfrm>
                <a:off x="558" y="1161"/>
                <a:ext cx="5200" cy="3159"/>
              </a:xfrm>
              <a:custGeom>
                <a:avLst/>
                <a:gdLst/>
                <a:ahLst/>
                <a:cxnLst>
                  <a:cxn ang="0">
                    <a:pos x="0" y="3159"/>
                  </a:cxn>
                  <a:cxn ang="0">
                    <a:pos x="5184" y="3159"/>
                  </a:cxn>
                  <a:cxn ang="0">
                    <a:pos x="5184" y="0"/>
                  </a:cxn>
                  <a:cxn ang="0">
                    <a:pos x="0" y="0"/>
                  </a:cxn>
                  <a:cxn ang="0">
                    <a:pos x="0" y="3159"/>
                  </a:cxn>
                  <a:cxn ang="0">
                    <a:pos x="0" y="3159"/>
                  </a:cxn>
                </a:cxnLst>
                <a:rect l="0" t="0" r="r" b="b"/>
                <a:pathLst>
                  <a:path w="5184" h="3159">
                    <a:moveTo>
                      <a:pt x="0" y="3159"/>
                    </a:moveTo>
                    <a:lnTo>
                      <a:pt x="5184" y="3159"/>
                    </a:lnTo>
                    <a:lnTo>
                      <a:pt x="5184" y="0"/>
                    </a:lnTo>
                    <a:lnTo>
                      <a:pt x="0" y="0"/>
                    </a:lnTo>
                    <a:lnTo>
                      <a:pt x="0" y="3159"/>
                    </a:lnTo>
                    <a:lnTo>
                      <a:pt x="0" y="3159"/>
                    </a:lnTo>
                    <a:close/>
                  </a:path>
                </a:pathLst>
              </a:custGeom>
              <a:gradFill rotWithShape="0">
                <a:gsLst>
                  <a:gs pos="0">
                    <a:schemeClr val="bg1"/>
                  </a:gs>
                  <a:gs pos="100000">
                    <a:schemeClr val="bg2"/>
                  </a:gs>
                </a:gsLst>
                <a:lin ang="0" scaled="1"/>
              </a:gradFill>
              <a:ln w="9525">
                <a:noFill/>
                <a:round/>
                <a:headEnd/>
                <a:tailEnd/>
              </a:ln>
            </p:spPr>
            <p:txBody>
              <a:bodyPr/>
              <a:lstStyle/>
              <a:p>
                <a:pPr eaLnBrk="0" hangingPunct="0">
                  <a:defRPr/>
                </a:pPr>
                <a:endParaRPr lang="en-US">
                  <a:latin typeface="Tahoma" charset="0"/>
                </a:endParaRPr>
              </a:p>
            </p:txBody>
          </p:sp>
          <p:sp>
            <p:nvSpPr>
              <p:cNvPr id="17" name="Freeform 5"/>
              <p:cNvSpPr>
                <a:spLocks/>
              </p:cNvSpPr>
              <p:nvPr/>
            </p:nvSpPr>
            <p:spPr bwMode="hidden">
              <a:xfrm>
                <a:off x="0" y="1161"/>
                <a:ext cx="558" cy="3159"/>
              </a:xfrm>
              <a:custGeom>
                <a:avLst/>
                <a:gdLst/>
                <a:ahLst/>
                <a:cxnLst>
                  <a:cxn ang="0">
                    <a:pos x="0" y="0"/>
                  </a:cxn>
                  <a:cxn ang="0">
                    <a:pos x="0" y="3159"/>
                  </a:cxn>
                  <a:cxn ang="0">
                    <a:pos x="556" y="3159"/>
                  </a:cxn>
                  <a:cxn ang="0">
                    <a:pos x="556" y="0"/>
                  </a:cxn>
                  <a:cxn ang="0">
                    <a:pos x="0" y="0"/>
                  </a:cxn>
                  <a:cxn ang="0">
                    <a:pos x="0" y="0"/>
                  </a:cxn>
                </a:cxnLst>
                <a:rect l="0" t="0" r="r" b="b"/>
                <a:pathLst>
                  <a:path w="556" h="3159">
                    <a:moveTo>
                      <a:pt x="0" y="0"/>
                    </a:moveTo>
                    <a:lnTo>
                      <a:pt x="0" y="3159"/>
                    </a:lnTo>
                    <a:lnTo>
                      <a:pt x="556" y="3159"/>
                    </a:lnTo>
                    <a:lnTo>
                      <a:pt x="556" y="0"/>
                    </a:lnTo>
                    <a:lnTo>
                      <a:pt x="0" y="0"/>
                    </a:lnTo>
                    <a:lnTo>
                      <a:pt x="0" y="0"/>
                    </a:lnTo>
                    <a:close/>
                  </a:path>
                </a:pathLst>
              </a:custGeom>
              <a:gradFill rotWithShape="0">
                <a:gsLst>
                  <a:gs pos="0">
                    <a:schemeClr val="bg1"/>
                  </a:gs>
                  <a:gs pos="100000">
                    <a:schemeClr val="bg2"/>
                  </a:gs>
                </a:gsLst>
                <a:lin ang="5400000" scaled="1"/>
              </a:gradFill>
              <a:ln w="9525">
                <a:noFill/>
                <a:round/>
                <a:headEnd/>
                <a:tailEnd/>
              </a:ln>
            </p:spPr>
            <p:txBody>
              <a:bodyPr/>
              <a:lstStyle/>
              <a:p>
                <a:pPr eaLnBrk="0" hangingPunct="0">
                  <a:defRPr/>
                </a:pPr>
                <a:endParaRPr lang="en-US">
                  <a:latin typeface="Tahoma" charset="0"/>
                </a:endParaRPr>
              </a:p>
            </p:txBody>
          </p:sp>
        </p:grpSp>
        <p:sp>
          <p:nvSpPr>
            <p:cNvPr id="6" name="Freeform 6"/>
            <p:cNvSpPr>
              <a:spLocks/>
            </p:cNvSpPr>
            <p:nvPr/>
          </p:nvSpPr>
          <p:spPr bwMode="ltGray">
            <a:xfrm>
              <a:off x="552" y="951"/>
              <a:ext cx="12" cy="420"/>
            </a:xfrm>
            <a:custGeom>
              <a:avLst/>
              <a:gdLst/>
              <a:ahLst/>
              <a:cxnLst>
                <a:cxn ang="0">
                  <a:pos x="0" y="0"/>
                </a:cxn>
                <a:cxn ang="0">
                  <a:pos x="0" y="420"/>
                </a:cxn>
                <a:cxn ang="0">
                  <a:pos x="12" y="420"/>
                </a:cxn>
                <a:cxn ang="0">
                  <a:pos x="12" y="0"/>
                </a:cxn>
                <a:cxn ang="0">
                  <a:pos x="0" y="0"/>
                </a:cxn>
                <a:cxn ang="0">
                  <a:pos x="0" y="0"/>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w="9525">
              <a:noFill/>
              <a:round/>
              <a:headEnd/>
              <a:tailEnd/>
            </a:ln>
          </p:spPr>
          <p:txBody>
            <a:bodyPr/>
            <a:lstStyle/>
            <a:p>
              <a:pPr eaLnBrk="0" hangingPunct="0">
                <a:defRPr/>
              </a:pPr>
              <a:endParaRPr lang="en-US">
                <a:latin typeface="Tahoma" charset="0"/>
              </a:endParaRPr>
            </a:p>
          </p:txBody>
        </p:sp>
        <p:sp>
          <p:nvSpPr>
            <p:cNvPr id="7" name="Freeform 7"/>
            <p:cNvSpPr>
              <a:spLocks/>
            </p:cNvSpPr>
            <p:nvPr/>
          </p:nvSpPr>
          <p:spPr bwMode="ltGray">
            <a:xfrm>
              <a:off x="767" y="1155"/>
              <a:ext cx="252" cy="12"/>
            </a:xfrm>
            <a:custGeom>
              <a:avLst/>
              <a:gdLst/>
              <a:ahLst/>
              <a:cxnLst>
                <a:cxn ang="0">
                  <a:pos x="251" y="0"/>
                </a:cxn>
                <a:cxn ang="0">
                  <a:pos x="0" y="0"/>
                </a:cxn>
                <a:cxn ang="0">
                  <a:pos x="0" y="12"/>
                </a:cxn>
                <a:cxn ang="0">
                  <a:pos x="251" y="12"/>
                </a:cxn>
                <a:cxn ang="0">
                  <a:pos x="251" y="0"/>
                </a:cxn>
                <a:cxn ang="0">
                  <a:pos x="251" y="0"/>
                </a:cxn>
              </a:cxnLst>
              <a:rect l="0" t="0" r="r" b="b"/>
              <a:pathLst>
                <a:path w="251" h="12">
                  <a:moveTo>
                    <a:pt x="251" y="0"/>
                  </a:moveTo>
                  <a:lnTo>
                    <a:pt x="0" y="0"/>
                  </a:lnTo>
                  <a:lnTo>
                    <a:pt x="0" y="12"/>
                  </a:lnTo>
                  <a:lnTo>
                    <a:pt x="251" y="12"/>
                  </a:lnTo>
                  <a:lnTo>
                    <a:pt x="251" y="0"/>
                  </a:lnTo>
                  <a:lnTo>
                    <a:pt x="251" y="0"/>
                  </a:lnTo>
                  <a:close/>
                </a:path>
              </a:pathLst>
            </a:custGeom>
            <a:gradFill rotWithShape="0">
              <a:gsLst>
                <a:gs pos="0">
                  <a:schemeClr val="accent2"/>
                </a:gs>
                <a:gs pos="100000">
                  <a:schemeClr val="bg2"/>
                </a:gs>
              </a:gsLst>
              <a:lin ang="0" scaled="1"/>
            </a:gradFill>
            <a:ln w="9525">
              <a:noFill/>
              <a:round/>
              <a:headEnd/>
              <a:tailEnd/>
            </a:ln>
          </p:spPr>
          <p:txBody>
            <a:bodyPr/>
            <a:lstStyle/>
            <a:p>
              <a:pPr eaLnBrk="0" hangingPunct="0">
                <a:defRPr/>
              </a:pPr>
              <a:endParaRPr lang="en-US">
                <a:latin typeface="Tahoma" charset="0"/>
              </a:endParaRPr>
            </a:p>
          </p:txBody>
        </p:sp>
        <p:sp>
          <p:nvSpPr>
            <p:cNvPr id="8" name="Freeform 8"/>
            <p:cNvSpPr>
              <a:spLocks/>
            </p:cNvSpPr>
            <p:nvPr/>
          </p:nvSpPr>
          <p:spPr bwMode="ltGray">
            <a:xfrm>
              <a:off x="0" y="1155"/>
              <a:ext cx="351" cy="12"/>
            </a:xfrm>
            <a:custGeom>
              <a:avLst/>
              <a:gdLst/>
              <a:ahLst/>
              <a:cxnLst>
                <a:cxn ang="0">
                  <a:pos x="0" y="0"/>
                </a:cxn>
                <a:cxn ang="0">
                  <a:pos x="0" y="12"/>
                </a:cxn>
                <a:cxn ang="0">
                  <a:pos x="251" y="12"/>
                </a:cxn>
                <a:cxn ang="0">
                  <a:pos x="251" y="0"/>
                </a:cxn>
                <a:cxn ang="0">
                  <a:pos x="0" y="0"/>
                </a:cxn>
                <a:cxn ang="0">
                  <a:pos x="0" y="0"/>
                </a:cxn>
              </a:cxnLst>
              <a:rect l="0" t="0" r="r" b="b"/>
              <a:pathLst>
                <a:path w="251" h="12">
                  <a:moveTo>
                    <a:pt x="0" y="0"/>
                  </a:moveTo>
                  <a:lnTo>
                    <a:pt x="0" y="12"/>
                  </a:lnTo>
                  <a:lnTo>
                    <a:pt x="251" y="12"/>
                  </a:lnTo>
                  <a:lnTo>
                    <a:pt x="251" y="0"/>
                  </a:lnTo>
                  <a:lnTo>
                    <a:pt x="0" y="0"/>
                  </a:lnTo>
                  <a:lnTo>
                    <a:pt x="0" y="0"/>
                  </a:lnTo>
                  <a:close/>
                </a:path>
              </a:pathLst>
            </a:custGeom>
            <a:gradFill rotWithShape="0">
              <a:gsLst>
                <a:gs pos="0">
                  <a:schemeClr val="bg2"/>
                </a:gs>
                <a:gs pos="100000">
                  <a:schemeClr val="accent2"/>
                </a:gs>
              </a:gsLst>
              <a:lin ang="0" scaled="1"/>
            </a:gradFill>
            <a:ln w="9525">
              <a:noFill/>
              <a:round/>
              <a:headEnd/>
              <a:tailEnd/>
            </a:ln>
          </p:spPr>
          <p:txBody>
            <a:bodyPr/>
            <a:lstStyle/>
            <a:p>
              <a:pPr eaLnBrk="0" hangingPunct="0">
                <a:defRPr/>
              </a:pPr>
              <a:endParaRPr lang="en-US">
                <a:latin typeface="Tahoma" charset="0"/>
              </a:endParaRPr>
            </a:p>
          </p:txBody>
        </p:sp>
        <p:grpSp>
          <p:nvGrpSpPr>
            <p:cNvPr id="9" name="Group 9"/>
            <p:cNvGrpSpPr>
              <a:grpSpLocks/>
            </p:cNvGrpSpPr>
            <p:nvPr/>
          </p:nvGrpSpPr>
          <p:grpSpPr bwMode="auto">
            <a:xfrm>
              <a:off x="348" y="4"/>
              <a:ext cx="5410" cy="4316"/>
              <a:chOff x="348" y="4"/>
              <a:chExt cx="5410" cy="4316"/>
            </a:xfrm>
          </p:grpSpPr>
          <p:sp>
            <p:nvSpPr>
              <p:cNvPr id="10" name="Freeform 10"/>
              <p:cNvSpPr>
                <a:spLocks/>
              </p:cNvSpPr>
              <p:nvPr/>
            </p:nvSpPr>
            <p:spPr bwMode="ltGray">
              <a:xfrm>
                <a:off x="552" y="4"/>
                <a:ext cx="12" cy="695"/>
              </a:xfrm>
              <a:custGeom>
                <a:avLst/>
                <a:gdLst/>
                <a:ahLst/>
                <a:cxnLst>
                  <a:cxn ang="0">
                    <a:pos x="12" y="0"/>
                  </a:cxn>
                  <a:cxn ang="0">
                    <a:pos x="0" y="0"/>
                  </a:cxn>
                  <a:cxn ang="0">
                    <a:pos x="0" y="695"/>
                  </a:cxn>
                  <a:cxn ang="0">
                    <a:pos x="12" y="695"/>
                  </a:cxn>
                  <a:cxn ang="0">
                    <a:pos x="12" y="0"/>
                  </a:cxn>
                  <a:cxn ang="0">
                    <a:pos x="12" y="0"/>
                  </a:cxn>
                </a:cxnLst>
                <a:rect l="0" t="0" r="r" b="b"/>
                <a:pathLst>
                  <a:path w="12" h="695">
                    <a:moveTo>
                      <a:pt x="12" y="0"/>
                    </a:moveTo>
                    <a:lnTo>
                      <a:pt x="0" y="0"/>
                    </a:lnTo>
                    <a:lnTo>
                      <a:pt x="0" y="695"/>
                    </a:lnTo>
                    <a:lnTo>
                      <a:pt x="12" y="695"/>
                    </a:lnTo>
                    <a:lnTo>
                      <a:pt x="12" y="0"/>
                    </a:lnTo>
                    <a:lnTo>
                      <a:pt x="12" y="0"/>
                    </a:lnTo>
                    <a:close/>
                  </a:path>
                </a:pathLst>
              </a:custGeom>
              <a:gradFill rotWithShape="0">
                <a:gsLst>
                  <a:gs pos="0">
                    <a:schemeClr val="bg1"/>
                  </a:gs>
                  <a:gs pos="100000">
                    <a:schemeClr val="bg2"/>
                  </a:gs>
                </a:gsLst>
                <a:lin ang="5400000" scaled="1"/>
              </a:gradFill>
              <a:ln w="9525">
                <a:noFill/>
                <a:round/>
                <a:headEnd/>
                <a:tailEnd/>
              </a:ln>
            </p:spPr>
            <p:txBody>
              <a:bodyPr/>
              <a:lstStyle/>
              <a:p>
                <a:pPr eaLnBrk="0" hangingPunct="0">
                  <a:defRPr/>
                </a:pPr>
                <a:endParaRPr lang="en-US">
                  <a:latin typeface="Tahoma" charset="0"/>
                </a:endParaRPr>
              </a:p>
            </p:txBody>
          </p:sp>
          <p:sp>
            <p:nvSpPr>
              <p:cNvPr id="11" name="Freeform 11"/>
              <p:cNvSpPr>
                <a:spLocks/>
              </p:cNvSpPr>
              <p:nvPr/>
            </p:nvSpPr>
            <p:spPr bwMode="ltGray">
              <a:xfrm>
                <a:off x="552" y="1623"/>
                <a:ext cx="12" cy="2697"/>
              </a:xfrm>
              <a:custGeom>
                <a:avLst/>
                <a:gdLst/>
                <a:ahLst/>
                <a:cxnLst>
                  <a:cxn ang="0">
                    <a:pos x="0" y="2697"/>
                  </a:cxn>
                  <a:cxn ang="0">
                    <a:pos x="12" y="2697"/>
                  </a:cxn>
                  <a:cxn ang="0">
                    <a:pos x="12" y="0"/>
                  </a:cxn>
                  <a:cxn ang="0">
                    <a:pos x="0" y="0"/>
                  </a:cxn>
                  <a:cxn ang="0">
                    <a:pos x="0" y="2697"/>
                  </a:cxn>
                  <a:cxn ang="0">
                    <a:pos x="0" y="2697"/>
                  </a:cxn>
                </a:cxnLst>
                <a:rect l="0" t="0" r="r" b="b"/>
                <a:pathLst>
                  <a:path w="12" h="2697">
                    <a:moveTo>
                      <a:pt x="0" y="2697"/>
                    </a:moveTo>
                    <a:lnTo>
                      <a:pt x="12" y="2697"/>
                    </a:lnTo>
                    <a:lnTo>
                      <a:pt x="12" y="0"/>
                    </a:lnTo>
                    <a:lnTo>
                      <a:pt x="0" y="0"/>
                    </a:lnTo>
                    <a:lnTo>
                      <a:pt x="0" y="2697"/>
                    </a:lnTo>
                    <a:lnTo>
                      <a:pt x="0" y="2697"/>
                    </a:lnTo>
                    <a:close/>
                  </a:path>
                </a:pathLst>
              </a:custGeom>
              <a:gradFill rotWithShape="0">
                <a:gsLst>
                  <a:gs pos="0">
                    <a:schemeClr val="bg2"/>
                  </a:gs>
                  <a:gs pos="100000">
                    <a:schemeClr val="bg1"/>
                  </a:gs>
                </a:gsLst>
                <a:lin ang="5400000" scaled="1"/>
              </a:gradFill>
              <a:ln w="9525">
                <a:noFill/>
                <a:round/>
                <a:headEnd/>
                <a:tailEnd/>
              </a:ln>
            </p:spPr>
            <p:txBody>
              <a:bodyPr/>
              <a:lstStyle/>
              <a:p>
                <a:pPr eaLnBrk="0" hangingPunct="0">
                  <a:defRPr/>
                </a:pPr>
                <a:endParaRPr lang="en-US">
                  <a:latin typeface="Tahoma" charset="0"/>
                </a:endParaRPr>
              </a:p>
            </p:txBody>
          </p:sp>
          <p:sp>
            <p:nvSpPr>
              <p:cNvPr id="12" name="Freeform 12"/>
              <p:cNvSpPr>
                <a:spLocks/>
              </p:cNvSpPr>
              <p:nvPr/>
            </p:nvSpPr>
            <p:spPr bwMode="ltGray">
              <a:xfrm>
                <a:off x="1019" y="1155"/>
                <a:ext cx="4739" cy="12"/>
              </a:xfrm>
              <a:custGeom>
                <a:avLst/>
                <a:gdLst/>
                <a:ahLst/>
                <a:cxnLst>
                  <a:cxn ang="0">
                    <a:pos x="4724" y="0"/>
                  </a:cxn>
                  <a:cxn ang="0">
                    <a:pos x="0" y="0"/>
                  </a:cxn>
                  <a:cxn ang="0">
                    <a:pos x="0" y="12"/>
                  </a:cxn>
                  <a:cxn ang="0">
                    <a:pos x="4724" y="12"/>
                  </a:cxn>
                  <a:cxn ang="0">
                    <a:pos x="4724" y="0"/>
                  </a:cxn>
                  <a:cxn ang="0">
                    <a:pos x="4724" y="0"/>
                  </a:cxn>
                </a:cxnLst>
                <a:rect l="0" t="0" r="r" b="b"/>
                <a:pathLst>
                  <a:path w="4724" h="12">
                    <a:moveTo>
                      <a:pt x="4724" y="0"/>
                    </a:moveTo>
                    <a:lnTo>
                      <a:pt x="0" y="0"/>
                    </a:lnTo>
                    <a:lnTo>
                      <a:pt x="0" y="12"/>
                    </a:lnTo>
                    <a:lnTo>
                      <a:pt x="4724" y="12"/>
                    </a:lnTo>
                    <a:lnTo>
                      <a:pt x="4724" y="0"/>
                    </a:lnTo>
                    <a:lnTo>
                      <a:pt x="4724" y="0"/>
                    </a:lnTo>
                    <a:close/>
                  </a:path>
                </a:pathLst>
              </a:custGeom>
              <a:gradFill rotWithShape="0">
                <a:gsLst>
                  <a:gs pos="0">
                    <a:schemeClr val="bg2"/>
                  </a:gs>
                  <a:gs pos="100000">
                    <a:schemeClr val="bg1"/>
                  </a:gs>
                </a:gsLst>
                <a:lin ang="0" scaled="1"/>
              </a:gradFill>
              <a:ln w="9525">
                <a:noFill/>
                <a:round/>
                <a:headEnd/>
                <a:tailEnd/>
              </a:ln>
            </p:spPr>
            <p:txBody>
              <a:bodyPr/>
              <a:lstStyle/>
              <a:p>
                <a:pPr eaLnBrk="0" hangingPunct="0">
                  <a:defRPr/>
                </a:pPr>
                <a:endParaRPr lang="en-US">
                  <a:latin typeface="Tahoma" charset="0"/>
                </a:endParaRPr>
              </a:p>
            </p:txBody>
          </p:sp>
          <p:sp>
            <p:nvSpPr>
              <p:cNvPr id="13" name="Freeform 13"/>
              <p:cNvSpPr>
                <a:spLocks/>
              </p:cNvSpPr>
              <p:nvPr/>
            </p:nvSpPr>
            <p:spPr bwMode="ltGray">
              <a:xfrm>
                <a:off x="552" y="1371"/>
                <a:ext cx="12" cy="252"/>
              </a:xfrm>
              <a:custGeom>
                <a:avLst/>
                <a:gdLst/>
                <a:ahLst/>
                <a:cxnLst>
                  <a:cxn ang="0">
                    <a:pos x="0" y="252"/>
                  </a:cxn>
                  <a:cxn ang="0">
                    <a:pos x="12" y="252"/>
                  </a:cxn>
                  <a:cxn ang="0">
                    <a:pos x="12" y="0"/>
                  </a:cxn>
                  <a:cxn ang="0">
                    <a:pos x="0" y="0"/>
                  </a:cxn>
                  <a:cxn ang="0">
                    <a:pos x="0" y="252"/>
                  </a:cxn>
                  <a:cxn ang="0">
                    <a:pos x="0" y="252"/>
                  </a:cxn>
                </a:cxnLst>
                <a:rect l="0" t="0" r="r" b="b"/>
                <a:pathLst>
                  <a:path w="12" h="252">
                    <a:moveTo>
                      <a:pt x="0" y="252"/>
                    </a:moveTo>
                    <a:lnTo>
                      <a:pt x="12" y="252"/>
                    </a:lnTo>
                    <a:lnTo>
                      <a:pt x="12" y="0"/>
                    </a:lnTo>
                    <a:lnTo>
                      <a:pt x="0" y="0"/>
                    </a:lnTo>
                    <a:lnTo>
                      <a:pt x="0" y="252"/>
                    </a:lnTo>
                    <a:lnTo>
                      <a:pt x="0" y="252"/>
                    </a:lnTo>
                    <a:close/>
                  </a:path>
                </a:pathLst>
              </a:custGeom>
              <a:gradFill rotWithShape="0">
                <a:gsLst>
                  <a:gs pos="0">
                    <a:schemeClr val="accent2"/>
                  </a:gs>
                  <a:gs pos="100000">
                    <a:schemeClr val="bg2"/>
                  </a:gs>
                </a:gsLst>
                <a:lin ang="5400000" scaled="1"/>
              </a:gradFill>
              <a:ln w="9525">
                <a:noFill/>
                <a:round/>
                <a:headEnd/>
                <a:tailEnd/>
              </a:ln>
            </p:spPr>
            <p:txBody>
              <a:bodyPr/>
              <a:lstStyle/>
              <a:p>
                <a:pPr eaLnBrk="0" hangingPunct="0">
                  <a:defRPr/>
                </a:pPr>
                <a:endParaRPr lang="en-US">
                  <a:latin typeface="Tahoma" charset="0"/>
                </a:endParaRPr>
              </a:p>
            </p:txBody>
          </p:sp>
          <p:sp>
            <p:nvSpPr>
              <p:cNvPr id="14" name="Freeform 14"/>
              <p:cNvSpPr>
                <a:spLocks/>
              </p:cNvSpPr>
              <p:nvPr/>
            </p:nvSpPr>
            <p:spPr bwMode="ltGray">
              <a:xfrm>
                <a:off x="552" y="699"/>
                <a:ext cx="12" cy="252"/>
              </a:xfrm>
              <a:custGeom>
                <a:avLst/>
                <a:gdLst/>
                <a:ahLst/>
                <a:cxnLst>
                  <a:cxn ang="0">
                    <a:pos x="12" y="0"/>
                  </a:cxn>
                  <a:cxn ang="0">
                    <a:pos x="0" y="0"/>
                  </a:cxn>
                  <a:cxn ang="0">
                    <a:pos x="0" y="252"/>
                  </a:cxn>
                  <a:cxn ang="0">
                    <a:pos x="12" y="252"/>
                  </a:cxn>
                  <a:cxn ang="0">
                    <a:pos x="12" y="0"/>
                  </a:cxn>
                  <a:cxn ang="0">
                    <a:pos x="12" y="0"/>
                  </a:cxn>
                </a:cxnLst>
                <a:rect l="0" t="0" r="r" b="b"/>
                <a:pathLst>
                  <a:path w="12" h="252">
                    <a:moveTo>
                      <a:pt x="12" y="0"/>
                    </a:moveTo>
                    <a:lnTo>
                      <a:pt x="0" y="0"/>
                    </a:lnTo>
                    <a:lnTo>
                      <a:pt x="0" y="252"/>
                    </a:lnTo>
                    <a:lnTo>
                      <a:pt x="12" y="252"/>
                    </a:lnTo>
                    <a:lnTo>
                      <a:pt x="12" y="0"/>
                    </a:lnTo>
                    <a:lnTo>
                      <a:pt x="12" y="0"/>
                    </a:lnTo>
                    <a:close/>
                  </a:path>
                </a:pathLst>
              </a:custGeom>
              <a:gradFill rotWithShape="0">
                <a:gsLst>
                  <a:gs pos="0">
                    <a:schemeClr val="bg2"/>
                  </a:gs>
                  <a:gs pos="100000">
                    <a:schemeClr val="accent2"/>
                  </a:gs>
                </a:gsLst>
                <a:lin ang="5400000" scaled="1"/>
              </a:gradFill>
              <a:ln w="9525">
                <a:noFill/>
                <a:round/>
                <a:headEnd/>
                <a:tailEnd/>
              </a:ln>
            </p:spPr>
            <p:txBody>
              <a:bodyPr/>
              <a:lstStyle/>
              <a:p>
                <a:pPr eaLnBrk="0" hangingPunct="0">
                  <a:defRPr/>
                </a:pPr>
                <a:endParaRPr lang="en-US">
                  <a:latin typeface="Tahoma" charset="0"/>
                </a:endParaRPr>
              </a:p>
            </p:txBody>
          </p:sp>
          <p:sp>
            <p:nvSpPr>
              <p:cNvPr id="15" name="Freeform 15"/>
              <p:cNvSpPr>
                <a:spLocks/>
              </p:cNvSpPr>
              <p:nvPr/>
            </p:nvSpPr>
            <p:spPr bwMode="ltGray">
              <a:xfrm>
                <a:off x="348" y="1155"/>
                <a:ext cx="419" cy="12"/>
              </a:xfrm>
              <a:custGeom>
                <a:avLst/>
                <a:gdLst/>
                <a:ahLst/>
                <a:cxnLst>
                  <a:cxn ang="0">
                    <a:pos x="0" y="0"/>
                  </a:cxn>
                  <a:cxn ang="0">
                    <a:pos x="0" y="12"/>
                  </a:cxn>
                  <a:cxn ang="0">
                    <a:pos x="418" y="12"/>
                  </a:cxn>
                  <a:cxn ang="0">
                    <a:pos x="418" y="0"/>
                  </a:cxn>
                  <a:cxn ang="0">
                    <a:pos x="0" y="0"/>
                  </a:cxn>
                  <a:cxn ang="0">
                    <a:pos x="0" y="0"/>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w="9525">
                <a:noFill/>
                <a:round/>
                <a:headEnd/>
                <a:tailEnd/>
              </a:ln>
            </p:spPr>
            <p:txBody>
              <a:bodyPr/>
              <a:lstStyle/>
              <a:p>
                <a:pPr eaLnBrk="0" hangingPunct="0">
                  <a:defRPr/>
                </a:pPr>
                <a:endParaRPr lang="en-US">
                  <a:latin typeface="Tahoma" charset="0"/>
                </a:endParaRPr>
              </a:p>
            </p:txBody>
          </p:sp>
        </p:grpSp>
      </p:grpSp>
      <p:sp>
        <p:nvSpPr>
          <p:cNvPr id="1507344" name="Rectangle 16"/>
          <p:cNvSpPr>
            <a:spLocks noGrp="1" noChangeArrowheads="1"/>
          </p:cNvSpPr>
          <p:nvPr>
            <p:ph type="ctrTitle" sz="quarter"/>
          </p:nvPr>
        </p:nvSpPr>
        <p:spPr>
          <a:xfrm>
            <a:off x="1066800" y="1997075"/>
            <a:ext cx="7086600" cy="1431925"/>
          </a:xfrm>
        </p:spPr>
        <p:txBody>
          <a:bodyPr anchor="b"/>
          <a:lstStyle>
            <a:lvl1pPr>
              <a:defRPr/>
            </a:lvl1pPr>
          </a:lstStyle>
          <a:p>
            <a:r>
              <a:rPr lang="en-US"/>
              <a:t>Click to edit Master title style</a:t>
            </a:r>
          </a:p>
        </p:txBody>
      </p:sp>
      <p:sp>
        <p:nvSpPr>
          <p:cNvPr id="1507345" name="Rectangle 17"/>
          <p:cNvSpPr>
            <a:spLocks noGrp="1" noChangeArrowheads="1"/>
          </p:cNvSpPr>
          <p:nvPr>
            <p:ph type="subTitle" sz="quarter" idx="1"/>
          </p:nvPr>
        </p:nvSpPr>
        <p:spPr>
          <a:xfrm>
            <a:off x="1066800" y="3886200"/>
            <a:ext cx="6400800" cy="1752600"/>
          </a:xfrm>
        </p:spPr>
        <p:txBody>
          <a:bodyPr/>
          <a:lstStyle>
            <a:lvl1pPr marL="0" indent="0">
              <a:buFont typeface="Wingdings" pitchFamily="2" charset="2"/>
              <a:buNone/>
              <a:defRPr/>
            </a:lvl1pPr>
          </a:lstStyle>
          <a:p>
            <a:r>
              <a:rPr lang="en-US"/>
              <a:t>Click to edit Master subtitle style</a:t>
            </a:r>
          </a:p>
        </p:txBody>
      </p:sp>
      <p:sp>
        <p:nvSpPr>
          <p:cNvPr id="18" name="Rectangle 18"/>
          <p:cNvSpPr>
            <a:spLocks noGrp="1" noChangeArrowheads="1"/>
          </p:cNvSpPr>
          <p:nvPr>
            <p:ph type="dt" sz="quarter" idx="10"/>
          </p:nvPr>
        </p:nvSpPr>
        <p:spPr/>
        <p:txBody>
          <a:bodyPr/>
          <a:lstStyle>
            <a:lvl1pPr>
              <a:defRPr/>
            </a:lvl1pPr>
          </a:lstStyle>
          <a:p>
            <a:pPr>
              <a:defRPr/>
            </a:pPr>
            <a:fld id="{FDBA8E0F-1D96-4718-B46B-CBCB9D25192C}" type="datetime1">
              <a:rPr lang="en-US"/>
              <a:pPr>
                <a:defRPr/>
              </a:pPr>
              <a:t>1/22/2009</a:t>
            </a:fld>
            <a:endParaRPr lang="en-US"/>
          </a:p>
        </p:txBody>
      </p:sp>
      <p:sp>
        <p:nvSpPr>
          <p:cNvPr id="19" name="Rectangle 19"/>
          <p:cNvSpPr>
            <a:spLocks noGrp="1" noChangeArrowheads="1"/>
          </p:cNvSpPr>
          <p:nvPr>
            <p:ph type="ftr" sz="quarter" idx="11"/>
          </p:nvPr>
        </p:nvSpPr>
        <p:spPr>
          <a:xfrm>
            <a:off x="3352800" y="6248400"/>
            <a:ext cx="2895600" cy="457200"/>
          </a:xfrm>
        </p:spPr>
        <p:txBody>
          <a:bodyPr/>
          <a:lstStyle>
            <a:lvl1pPr>
              <a:defRPr/>
            </a:lvl1pPr>
          </a:lstStyle>
          <a:p>
            <a:pPr>
              <a:defRPr/>
            </a:pPr>
            <a:endParaRPr lang="en-US"/>
          </a:p>
        </p:txBody>
      </p:sp>
      <p:sp>
        <p:nvSpPr>
          <p:cNvPr id="20" name="Rectangle 20"/>
          <p:cNvSpPr>
            <a:spLocks noGrp="1" noChangeArrowheads="1"/>
          </p:cNvSpPr>
          <p:nvPr>
            <p:ph type="sldNum" sz="quarter" idx="12"/>
          </p:nvPr>
        </p:nvSpPr>
        <p:spPr/>
        <p:txBody>
          <a:bodyPr/>
          <a:lstStyle>
            <a:lvl1pPr>
              <a:defRPr/>
            </a:lvl1pPr>
          </a:lstStyle>
          <a:p>
            <a:pPr>
              <a:defRPr/>
            </a:pPr>
            <a:fld id="{72861C83-1D45-4FB9-B4BE-35F60D591D47}" type="slidenum">
              <a:rPr lang="en-US"/>
              <a:pPr>
                <a:defRPr/>
              </a:pPr>
              <a:t>‹#›</a:t>
            </a:fld>
            <a:endParaRPr lang="en-US"/>
          </a:p>
        </p:txBody>
      </p:sp>
    </p:spTree>
  </p:cSld>
  <p:clrMapOvr>
    <a:masterClrMapping/>
  </p:clrMapOvr>
  <p:transition>
    <p:wipe dir="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7"/>
          <p:cNvSpPr>
            <a:spLocks noGrp="1" noChangeArrowheads="1"/>
          </p:cNvSpPr>
          <p:nvPr>
            <p:ph type="dt" sz="half" idx="10"/>
          </p:nvPr>
        </p:nvSpPr>
        <p:spPr>
          <a:ln/>
        </p:spPr>
        <p:txBody>
          <a:bodyPr/>
          <a:lstStyle>
            <a:lvl1pPr>
              <a:defRPr/>
            </a:lvl1pPr>
          </a:lstStyle>
          <a:p>
            <a:pPr>
              <a:defRPr/>
            </a:pPr>
            <a:fld id="{0DA4A030-A1D6-4028-AC8B-E6D1E465509E}" type="datetime1">
              <a:rPr lang="en-US"/>
              <a:pPr>
                <a:defRPr/>
              </a:pPr>
              <a:t>1/22/2009</a:t>
            </a:fld>
            <a:endParaRPr lang="en-US"/>
          </a:p>
        </p:txBody>
      </p:sp>
      <p:sp>
        <p:nvSpPr>
          <p:cNvPr id="5" name="Rectangle 18"/>
          <p:cNvSpPr>
            <a:spLocks noGrp="1" noChangeArrowheads="1"/>
          </p:cNvSpPr>
          <p:nvPr>
            <p:ph type="ftr" sz="quarter" idx="11"/>
          </p:nvPr>
        </p:nvSpPr>
        <p:spPr>
          <a:ln/>
        </p:spPr>
        <p:txBody>
          <a:bodyPr/>
          <a:lstStyle>
            <a:lvl1pPr>
              <a:defRPr/>
            </a:lvl1pPr>
          </a:lstStyle>
          <a:p>
            <a:pPr>
              <a:defRPr/>
            </a:pPr>
            <a:endParaRPr lang="en-US"/>
          </a:p>
        </p:txBody>
      </p:sp>
      <p:sp>
        <p:nvSpPr>
          <p:cNvPr id="6" name="Rectangle 19"/>
          <p:cNvSpPr>
            <a:spLocks noGrp="1" noChangeArrowheads="1"/>
          </p:cNvSpPr>
          <p:nvPr>
            <p:ph type="sldNum" sz="quarter" idx="12"/>
          </p:nvPr>
        </p:nvSpPr>
        <p:spPr>
          <a:ln/>
        </p:spPr>
        <p:txBody>
          <a:bodyPr/>
          <a:lstStyle>
            <a:lvl1pPr>
              <a:defRPr/>
            </a:lvl1pPr>
          </a:lstStyle>
          <a:p>
            <a:pPr>
              <a:defRPr/>
            </a:pPr>
            <a:fld id="{07753B9A-D457-479F-8145-BAB98C0E4C86}"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7"/>
          <p:cNvSpPr>
            <a:spLocks noGrp="1" noChangeArrowheads="1"/>
          </p:cNvSpPr>
          <p:nvPr>
            <p:ph type="dt" sz="half" idx="10"/>
          </p:nvPr>
        </p:nvSpPr>
        <p:spPr>
          <a:ln/>
        </p:spPr>
        <p:txBody>
          <a:bodyPr/>
          <a:lstStyle>
            <a:lvl1pPr>
              <a:defRPr/>
            </a:lvl1pPr>
          </a:lstStyle>
          <a:p>
            <a:pPr>
              <a:defRPr/>
            </a:pPr>
            <a:fld id="{AFEB4A9E-2F96-4E12-8904-27707A2E32F0}" type="datetime1">
              <a:rPr lang="en-US"/>
              <a:pPr>
                <a:defRPr/>
              </a:pPr>
              <a:t>1/22/2009</a:t>
            </a:fld>
            <a:endParaRPr lang="en-US"/>
          </a:p>
        </p:txBody>
      </p:sp>
      <p:sp>
        <p:nvSpPr>
          <p:cNvPr id="5" name="Rectangle 18"/>
          <p:cNvSpPr>
            <a:spLocks noGrp="1" noChangeArrowheads="1"/>
          </p:cNvSpPr>
          <p:nvPr>
            <p:ph type="ftr" sz="quarter" idx="11"/>
          </p:nvPr>
        </p:nvSpPr>
        <p:spPr>
          <a:ln/>
        </p:spPr>
        <p:txBody>
          <a:bodyPr/>
          <a:lstStyle>
            <a:lvl1pPr>
              <a:defRPr/>
            </a:lvl1pPr>
          </a:lstStyle>
          <a:p>
            <a:pPr>
              <a:defRPr/>
            </a:pPr>
            <a:endParaRPr lang="en-US"/>
          </a:p>
        </p:txBody>
      </p:sp>
      <p:sp>
        <p:nvSpPr>
          <p:cNvPr id="6" name="Rectangle 19"/>
          <p:cNvSpPr>
            <a:spLocks noGrp="1" noChangeArrowheads="1"/>
          </p:cNvSpPr>
          <p:nvPr>
            <p:ph type="sldNum" sz="quarter" idx="12"/>
          </p:nvPr>
        </p:nvSpPr>
        <p:spPr>
          <a:ln/>
        </p:spPr>
        <p:txBody>
          <a:bodyPr/>
          <a:lstStyle>
            <a:lvl1pPr>
              <a:defRPr/>
            </a:lvl1pPr>
          </a:lstStyle>
          <a:p>
            <a:pPr>
              <a:defRPr/>
            </a:pPr>
            <a:fld id="{1E906B56-3804-44A4-BFAF-EB1E74A93E51}"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1981200"/>
            <a:ext cx="36957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914900" y="1981200"/>
            <a:ext cx="36957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7"/>
          <p:cNvSpPr>
            <a:spLocks noGrp="1" noChangeArrowheads="1"/>
          </p:cNvSpPr>
          <p:nvPr>
            <p:ph type="dt" sz="half" idx="10"/>
          </p:nvPr>
        </p:nvSpPr>
        <p:spPr>
          <a:ln/>
        </p:spPr>
        <p:txBody>
          <a:bodyPr/>
          <a:lstStyle>
            <a:lvl1pPr>
              <a:defRPr/>
            </a:lvl1pPr>
          </a:lstStyle>
          <a:p>
            <a:pPr>
              <a:defRPr/>
            </a:pPr>
            <a:fld id="{63D291D9-E7D9-4BDA-B973-477CC913715E}" type="datetime1">
              <a:rPr lang="en-US"/>
              <a:pPr>
                <a:defRPr/>
              </a:pPr>
              <a:t>1/22/2009</a:t>
            </a:fld>
            <a:endParaRPr lang="en-US"/>
          </a:p>
        </p:txBody>
      </p:sp>
      <p:sp>
        <p:nvSpPr>
          <p:cNvPr id="6" name="Rectangle 18"/>
          <p:cNvSpPr>
            <a:spLocks noGrp="1" noChangeArrowheads="1"/>
          </p:cNvSpPr>
          <p:nvPr>
            <p:ph type="ftr" sz="quarter" idx="11"/>
          </p:nvPr>
        </p:nvSpPr>
        <p:spPr>
          <a:ln/>
        </p:spPr>
        <p:txBody>
          <a:bodyPr/>
          <a:lstStyle>
            <a:lvl1pPr>
              <a:defRPr/>
            </a:lvl1pPr>
          </a:lstStyle>
          <a:p>
            <a:pPr>
              <a:defRPr/>
            </a:pPr>
            <a:endParaRPr lang="en-US"/>
          </a:p>
        </p:txBody>
      </p:sp>
      <p:sp>
        <p:nvSpPr>
          <p:cNvPr id="7" name="Rectangle 19"/>
          <p:cNvSpPr>
            <a:spLocks noGrp="1" noChangeArrowheads="1"/>
          </p:cNvSpPr>
          <p:nvPr>
            <p:ph type="sldNum" sz="quarter" idx="12"/>
          </p:nvPr>
        </p:nvSpPr>
        <p:spPr>
          <a:ln/>
        </p:spPr>
        <p:txBody>
          <a:bodyPr/>
          <a:lstStyle>
            <a:lvl1pPr>
              <a:defRPr/>
            </a:lvl1pPr>
          </a:lstStyle>
          <a:p>
            <a:pPr>
              <a:defRPr/>
            </a:pPr>
            <a:fld id="{C4160159-0E8A-4CE9-BD1B-7FFA2E74F777}"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7"/>
          <p:cNvSpPr>
            <a:spLocks noGrp="1" noChangeArrowheads="1"/>
          </p:cNvSpPr>
          <p:nvPr>
            <p:ph type="dt" sz="half" idx="10"/>
          </p:nvPr>
        </p:nvSpPr>
        <p:spPr>
          <a:ln/>
        </p:spPr>
        <p:txBody>
          <a:bodyPr/>
          <a:lstStyle>
            <a:lvl1pPr>
              <a:defRPr/>
            </a:lvl1pPr>
          </a:lstStyle>
          <a:p>
            <a:pPr>
              <a:defRPr/>
            </a:pPr>
            <a:fld id="{A6041D73-F5B5-4BA5-B5C9-6FF80DEB4F88}" type="datetime1">
              <a:rPr lang="en-US"/>
              <a:pPr>
                <a:defRPr/>
              </a:pPr>
              <a:t>1/22/2009</a:t>
            </a:fld>
            <a:endParaRPr lang="en-US"/>
          </a:p>
        </p:txBody>
      </p:sp>
      <p:sp>
        <p:nvSpPr>
          <p:cNvPr id="8" name="Rectangle 18"/>
          <p:cNvSpPr>
            <a:spLocks noGrp="1" noChangeArrowheads="1"/>
          </p:cNvSpPr>
          <p:nvPr>
            <p:ph type="ftr" sz="quarter" idx="11"/>
          </p:nvPr>
        </p:nvSpPr>
        <p:spPr>
          <a:ln/>
        </p:spPr>
        <p:txBody>
          <a:bodyPr/>
          <a:lstStyle>
            <a:lvl1pPr>
              <a:defRPr/>
            </a:lvl1pPr>
          </a:lstStyle>
          <a:p>
            <a:pPr>
              <a:defRPr/>
            </a:pPr>
            <a:endParaRPr lang="en-US"/>
          </a:p>
        </p:txBody>
      </p:sp>
      <p:sp>
        <p:nvSpPr>
          <p:cNvPr id="9" name="Rectangle 19"/>
          <p:cNvSpPr>
            <a:spLocks noGrp="1" noChangeArrowheads="1"/>
          </p:cNvSpPr>
          <p:nvPr>
            <p:ph type="sldNum" sz="quarter" idx="12"/>
          </p:nvPr>
        </p:nvSpPr>
        <p:spPr>
          <a:ln/>
        </p:spPr>
        <p:txBody>
          <a:bodyPr/>
          <a:lstStyle>
            <a:lvl1pPr>
              <a:defRPr/>
            </a:lvl1pPr>
          </a:lstStyle>
          <a:p>
            <a:pPr>
              <a:defRPr/>
            </a:pPr>
            <a:fld id="{80F0F1CE-F0AB-460F-B9C6-63F91CFC9F75}"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7"/>
          <p:cNvSpPr>
            <a:spLocks noGrp="1" noChangeArrowheads="1"/>
          </p:cNvSpPr>
          <p:nvPr>
            <p:ph type="dt" sz="half" idx="10"/>
          </p:nvPr>
        </p:nvSpPr>
        <p:spPr>
          <a:ln/>
        </p:spPr>
        <p:txBody>
          <a:bodyPr/>
          <a:lstStyle>
            <a:lvl1pPr>
              <a:defRPr/>
            </a:lvl1pPr>
          </a:lstStyle>
          <a:p>
            <a:pPr>
              <a:defRPr/>
            </a:pPr>
            <a:fld id="{BA843F74-2E22-4BEC-AA2B-893B102992DF}" type="datetime1">
              <a:rPr lang="en-US"/>
              <a:pPr>
                <a:defRPr/>
              </a:pPr>
              <a:t>1/22/2009</a:t>
            </a:fld>
            <a:endParaRPr lang="en-US"/>
          </a:p>
        </p:txBody>
      </p:sp>
      <p:sp>
        <p:nvSpPr>
          <p:cNvPr id="4" name="Rectangle 18"/>
          <p:cNvSpPr>
            <a:spLocks noGrp="1" noChangeArrowheads="1"/>
          </p:cNvSpPr>
          <p:nvPr>
            <p:ph type="ftr" sz="quarter" idx="11"/>
          </p:nvPr>
        </p:nvSpPr>
        <p:spPr>
          <a:ln/>
        </p:spPr>
        <p:txBody>
          <a:bodyPr/>
          <a:lstStyle>
            <a:lvl1pPr>
              <a:defRPr/>
            </a:lvl1pPr>
          </a:lstStyle>
          <a:p>
            <a:pPr>
              <a:defRPr/>
            </a:pPr>
            <a:endParaRPr lang="en-US"/>
          </a:p>
        </p:txBody>
      </p:sp>
      <p:sp>
        <p:nvSpPr>
          <p:cNvPr id="5" name="Rectangle 19"/>
          <p:cNvSpPr>
            <a:spLocks noGrp="1" noChangeArrowheads="1"/>
          </p:cNvSpPr>
          <p:nvPr>
            <p:ph type="sldNum" sz="quarter" idx="12"/>
          </p:nvPr>
        </p:nvSpPr>
        <p:spPr>
          <a:ln/>
        </p:spPr>
        <p:txBody>
          <a:bodyPr/>
          <a:lstStyle>
            <a:lvl1pPr>
              <a:defRPr/>
            </a:lvl1pPr>
          </a:lstStyle>
          <a:p>
            <a:pPr>
              <a:defRPr/>
            </a:pPr>
            <a:fld id="{B9A26F06-85A4-44AC-853E-5048705733B2}"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a:ln/>
        </p:spPr>
        <p:txBody>
          <a:bodyPr/>
          <a:lstStyle>
            <a:lvl1pPr>
              <a:defRPr/>
            </a:lvl1pPr>
          </a:lstStyle>
          <a:p>
            <a:pPr>
              <a:defRPr/>
            </a:pPr>
            <a:fld id="{4A8A4B8B-9A28-4003-B4B1-55286771D395}" type="datetime1">
              <a:rPr lang="en-US"/>
              <a:pPr>
                <a:defRPr/>
              </a:pPr>
              <a:t>1/22/2009</a:t>
            </a:fld>
            <a:endParaRPr lang="en-US"/>
          </a:p>
        </p:txBody>
      </p:sp>
      <p:sp>
        <p:nvSpPr>
          <p:cNvPr id="3" name="Rectangle 18"/>
          <p:cNvSpPr>
            <a:spLocks noGrp="1" noChangeArrowheads="1"/>
          </p:cNvSpPr>
          <p:nvPr>
            <p:ph type="ftr" sz="quarter" idx="11"/>
          </p:nvPr>
        </p:nvSpPr>
        <p:spPr>
          <a:ln/>
        </p:spPr>
        <p:txBody>
          <a:bodyPr/>
          <a:lstStyle>
            <a:lvl1pPr>
              <a:defRPr/>
            </a:lvl1pPr>
          </a:lstStyle>
          <a:p>
            <a:pPr>
              <a:defRPr/>
            </a:pPr>
            <a:endParaRPr lang="en-US"/>
          </a:p>
        </p:txBody>
      </p:sp>
      <p:sp>
        <p:nvSpPr>
          <p:cNvPr id="4" name="Rectangle 19"/>
          <p:cNvSpPr>
            <a:spLocks noGrp="1" noChangeArrowheads="1"/>
          </p:cNvSpPr>
          <p:nvPr>
            <p:ph type="sldNum" sz="quarter" idx="12"/>
          </p:nvPr>
        </p:nvSpPr>
        <p:spPr>
          <a:ln/>
        </p:spPr>
        <p:txBody>
          <a:bodyPr/>
          <a:lstStyle>
            <a:lvl1pPr>
              <a:defRPr/>
            </a:lvl1pPr>
          </a:lstStyle>
          <a:p>
            <a:pPr>
              <a:defRPr/>
            </a:pPr>
            <a:fld id="{694DDDC1-9434-4576-870F-9E36D727350A}"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7"/>
          <p:cNvSpPr>
            <a:spLocks noGrp="1" noChangeArrowheads="1"/>
          </p:cNvSpPr>
          <p:nvPr>
            <p:ph type="dt" sz="half" idx="10"/>
          </p:nvPr>
        </p:nvSpPr>
        <p:spPr>
          <a:ln/>
        </p:spPr>
        <p:txBody>
          <a:bodyPr/>
          <a:lstStyle>
            <a:lvl1pPr>
              <a:defRPr/>
            </a:lvl1pPr>
          </a:lstStyle>
          <a:p>
            <a:pPr>
              <a:defRPr/>
            </a:pPr>
            <a:fld id="{F76E4E8D-359C-4ADA-8D90-DE0960561E95}" type="datetime1">
              <a:rPr lang="en-US"/>
              <a:pPr>
                <a:defRPr/>
              </a:pPr>
              <a:t>1/22/2009</a:t>
            </a:fld>
            <a:endParaRPr lang="en-US"/>
          </a:p>
        </p:txBody>
      </p:sp>
      <p:sp>
        <p:nvSpPr>
          <p:cNvPr id="6" name="Rectangle 18"/>
          <p:cNvSpPr>
            <a:spLocks noGrp="1" noChangeArrowheads="1"/>
          </p:cNvSpPr>
          <p:nvPr>
            <p:ph type="ftr" sz="quarter" idx="11"/>
          </p:nvPr>
        </p:nvSpPr>
        <p:spPr>
          <a:ln/>
        </p:spPr>
        <p:txBody>
          <a:bodyPr/>
          <a:lstStyle>
            <a:lvl1pPr>
              <a:defRPr/>
            </a:lvl1pPr>
          </a:lstStyle>
          <a:p>
            <a:pPr>
              <a:defRPr/>
            </a:pPr>
            <a:endParaRPr lang="en-US"/>
          </a:p>
        </p:txBody>
      </p:sp>
      <p:sp>
        <p:nvSpPr>
          <p:cNvPr id="7" name="Rectangle 19"/>
          <p:cNvSpPr>
            <a:spLocks noGrp="1" noChangeArrowheads="1"/>
          </p:cNvSpPr>
          <p:nvPr>
            <p:ph type="sldNum" sz="quarter" idx="12"/>
          </p:nvPr>
        </p:nvSpPr>
        <p:spPr>
          <a:ln/>
        </p:spPr>
        <p:txBody>
          <a:bodyPr/>
          <a:lstStyle>
            <a:lvl1pPr>
              <a:defRPr/>
            </a:lvl1pPr>
          </a:lstStyle>
          <a:p>
            <a:pPr>
              <a:defRPr/>
            </a:pPr>
            <a:fld id="{0785C138-6F84-4C62-B52D-2878A63CEFBC}"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7"/>
          <p:cNvSpPr>
            <a:spLocks noGrp="1" noChangeArrowheads="1"/>
          </p:cNvSpPr>
          <p:nvPr>
            <p:ph type="dt" sz="half" idx="10"/>
          </p:nvPr>
        </p:nvSpPr>
        <p:spPr>
          <a:ln/>
        </p:spPr>
        <p:txBody>
          <a:bodyPr/>
          <a:lstStyle>
            <a:lvl1pPr>
              <a:defRPr/>
            </a:lvl1pPr>
          </a:lstStyle>
          <a:p>
            <a:pPr>
              <a:defRPr/>
            </a:pPr>
            <a:fld id="{3EE4B4E2-76CE-4480-8E28-E2386912451A}" type="datetime1">
              <a:rPr lang="en-US"/>
              <a:pPr>
                <a:defRPr/>
              </a:pPr>
              <a:t>1/22/2009</a:t>
            </a:fld>
            <a:endParaRPr lang="en-US"/>
          </a:p>
        </p:txBody>
      </p:sp>
      <p:sp>
        <p:nvSpPr>
          <p:cNvPr id="6" name="Rectangle 18"/>
          <p:cNvSpPr>
            <a:spLocks noGrp="1" noChangeArrowheads="1"/>
          </p:cNvSpPr>
          <p:nvPr>
            <p:ph type="ftr" sz="quarter" idx="11"/>
          </p:nvPr>
        </p:nvSpPr>
        <p:spPr>
          <a:ln/>
        </p:spPr>
        <p:txBody>
          <a:bodyPr/>
          <a:lstStyle>
            <a:lvl1pPr>
              <a:defRPr/>
            </a:lvl1pPr>
          </a:lstStyle>
          <a:p>
            <a:pPr>
              <a:defRPr/>
            </a:pPr>
            <a:endParaRPr lang="en-US"/>
          </a:p>
        </p:txBody>
      </p:sp>
      <p:sp>
        <p:nvSpPr>
          <p:cNvPr id="7" name="Rectangle 19"/>
          <p:cNvSpPr>
            <a:spLocks noGrp="1" noChangeArrowheads="1"/>
          </p:cNvSpPr>
          <p:nvPr>
            <p:ph type="sldNum" sz="quarter" idx="12"/>
          </p:nvPr>
        </p:nvSpPr>
        <p:spPr>
          <a:ln/>
        </p:spPr>
        <p:txBody>
          <a:bodyPr/>
          <a:lstStyle>
            <a:lvl1pPr>
              <a:defRPr/>
            </a:lvl1pPr>
          </a:lstStyle>
          <a:p>
            <a:pPr>
              <a:defRPr/>
            </a:pPr>
            <a:fld id="{0CD9D8F7-1207-46FA-BCD6-BF5409B10635}"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7"/>
          <p:cNvSpPr>
            <a:spLocks noGrp="1" noChangeArrowheads="1"/>
          </p:cNvSpPr>
          <p:nvPr>
            <p:ph type="dt" sz="half" idx="10"/>
          </p:nvPr>
        </p:nvSpPr>
        <p:spPr>
          <a:ln/>
        </p:spPr>
        <p:txBody>
          <a:bodyPr/>
          <a:lstStyle>
            <a:lvl1pPr>
              <a:defRPr/>
            </a:lvl1pPr>
          </a:lstStyle>
          <a:p>
            <a:pPr>
              <a:defRPr/>
            </a:pPr>
            <a:fld id="{92AE1331-48BD-4031-B09E-100E2B177F47}" type="datetime1">
              <a:rPr lang="en-US"/>
              <a:pPr>
                <a:defRPr/>
              </a:pPr>
              <a:t>1/22/2009</a:t>
            </a:fld>
            <a:endParaRPr lang="en-US"/>
          </a:p>
        </p:txBody>
      </p:sp>
      <p:sp>
        <p:nvSpPr>
          <p:cNvPr id="5" name="Rectangle 18"/>
          <p:cNvSpPr>
            <a:spLocks noGrp="1" noChangeArrowheads="1"/>
          </p:cNvSpPr>
          <p:nvPr>
            <p:ph type="ftr" sz="quarter" idx="11"/>
          </p:nvPr>
        </p:nvSpPr>
        <p:spPr>
          <a:ln/>
        </p:spPr>
        <p:txBody>
          <a:bodyPr/>
          <a:lstStyle>
            <a:lvl1pPr>
              <a:defRPr/>
            </a:lvl1pPr>
          </a:lstStyle>
          <a:p>
            <a:pPr>
              <a:defRPr/>
            </a:pPr>
            <a:endParaRPr lang="en-US"/>
          </a:p>
        </p:txBody>
      </p:sp>
      <p:sp>
        <p:nvSpPr>
          <p:cNvPr id="6" name="Rectangle 19"/>
          <p:cNvSpPr>
            <a:spLocks noGrp="1" noChangeArrowheads="1"/>
          </p:cNvSpPr>
          <p:nvPr>
            <p:ph type="sldNum" sz="quarter" idx="12"/>
          </p:nvPr>
        </p:nvSpPr>
        <p:spPr>
          <a:ln/>
        </p:spPr>
        <p:txBody>
          <a:bodyPr/>
          <a:lstStyle>
            <a:lvl1pPr>
              <a:defRPr/>
            </a:lvl1pPr>
          </a:lstStyle>
          <a:p>
            <a:pPr>
              <a:defRPr/>
            </a:pPr>
            <a:fld id="{B0D38199-0707-43E6-901E-A1CB2353962B}"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304800"/>
            <a:ext cx="1885950" cy="5791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66800" y="304800"/>
            <a:ext cx="5505450" cy="5791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7"/>
          <p:cNvSpPr>
            <a:spLocks noGrp="1" noChangeArrowheads="1"/>
          </p:cNvSpPr>
          <p:nvPr>
            <p:ph type="dt" sz="half" idx="10"/>
          </p:nvPr>
        </p:nvSpPr>
        <p:spPr>
          <a:ln/>
        </p:spPr>
        <p:txBody>
          <a:bodyPr/>
          <a:lstStyle>
            <a:lvl1pPr>
              <a:defRPr/>
            </a:lvl1pPr>
          </a:lstStyle>
          <a:p>
            <a:pPr>
              <a:defRPr/>
            </a:pPr>
            <a:fld id="{F57EF46F-A500-48AF-B567-92572EAD2C61}" type="datetime1">
              <a:rPr lang="en-US"/>
              <a:pPr>
                <a:defRPr/>
              </a:pPr>
              <a:t>1/22/2009</a:t>
            </a:fld>
            <a:endParaRPr lang="en-US"/>
          </a:p>
        </p:txBody>
      </p:sp>
      <p:sp>
        <p:nvSpPr>
          <p:cNvPr id="5" name="Rectangle 18"/>
          <p:cNvSpPr>
            <a:spLocks noGrp="1" noChangeArrowheads="1"/>
          </p:cNvSpPr>
          <p:nvPr>
            <p:ph type="ftr" sz="quarter" idx="11"/>
          </p:nvPr>
        </p:nvSpPr>
        <p:spPr>
          <a:ln/>
        </p:spPr>
        <p:txBody>
          <a:bodyPr/>
          <a:lstStyle>
            <a:lvl1pPr>
              <a:defRPr/>
            </a:lvl1pPr>
          </a:lstStyle>
          <a:p>
            <a:pPr>
              <a:defRPr/>
            </a:pPr>
            <a:endParaRPr lang="en-US"/>
          </a:p>
        </p:txBody>
      </p:sp>
      <p:sp>
        <p:nvSpPr>
          <p:cNvPr id="6" name="Rectangle 19"/>
          <p:cNvSpPr>
            <a:spLocks noGrp="1" noChangeArrowheads="1"/>
          </p:cNvSpPr>
          <p:nvPr>
            <p:ph type="sldNum" sz="quarter" idx="12"/>
          </p:nvPr>
        </p:nvSpPr>
        <p:spPr>
          <a:ln/>
        </p:spPr>
        <p:txBody>
          <a:bodyPr/>
          <a:lstStyle>
            <a:lvl1pPr>
              <a:defRPr/>
            </a:lvl1pPr>
          </a:lstStyle>
          <a:p>
            <a:pPr>
              <a:defRPr/>
            </a:pPr>
            <a:fld id="{878F4089-1A31-4B05-AC1C-6E3155124A69}"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304800"/>
            <a:ext cx="7543800" cy="1431925"/>
          </a:xfrm>
        </p:spPr>
        <p:txBody>
          <a:bodyPr/>
          <a:lstStyle/>
          <a:p>
            <a:r>
              <a:rPr lang="en-US"/>
              <a:t>Click to edit Master title style</a:t>
            </a:r>
          </a:p>
        </p:txBody>
      </p:sp>
      <p:sp>
        <p:nvSpPr>
          <p:cNvPr id="3" name="Chart Placeholder 2"/>
          <p:cNvSpPr>
            <a:spLocks noGrp="1"/>
          </p:cNvSpPr>
          <p:nvPr>
            <p:ph type="chart" idx="1"/>
          </p:nvPr>
        </p:nvSpPr>
        <p:spPr>
          <a:xfrm>
            <a:off x="1066800" y="1981200"/>
            <a:ext cx="7543800" cy="4114800"/>
          </a:xfrm>
        </p:spPr>
        <p:txBody>
          <a:bodyPr/>
          <a:lstStyle/>
          <a:p>
            <a:pPr lvl="0"/>
            <a:endParaRPr lang="en-US" noProof="0"/>
          </a:p>
        </p:txBody>
      </p:sp>
      <p:sp>
        <p:nvSpPr>
          <p:cNvPr id="4" name="Rectangle 17"/>
          <p:cNvSpPr>
            <a:spLocks noGrp="1" noChangeArrowheads="1"/>
          </p:cNvSpPr>
          <p:nvPr>
            <p:ph type="dt" sz="half" idx="10"/>
          </p:nvPr>
        </p:nvSpPr>
        <p:spPr>
          <a:ln/>
        </p:spPr>
        <p:txBody>
          <a:bodyPr/>
          <a:lstStyle>
            <a:lvl1pPr>
              <a:defRPr/>
            </a:lvl1pPr>
          </a:lstStyle>
          <a:p>
            <a:pPr>
              <a:defRPr/>
            </a:pPr>
            <a:fld id="{C5152DF4-CAD7-41DF-8195-FB78838DA05C}" type="datetime1">
              <a:rPr lang="en-US"/>
              <a:pPr>
                <a:defRPr/>
              </a:pPr>
              <a:t>1/22/2009</a:t>
            </a:fld>
            <a:endParaRPr lang="en-US"/>
          </a:p>
        </p:txBody>
      </p:sp>
      <p:sp>
        <p:nvSpPr>
          <p:cNvPr id="5" name="Rectangle 18"/>
          <p:cNvSpPr>
            <a:spLocks noGrp="1" noChangeArrowheads="1"/>
          </p:cNvSpPr>
          <p:nvPr>
            <p:ph type="ftr" sz="quarter" idx="11"/>
          </p:nvPr>
        </p:nvSpPr>
        <p:spPr>
          <a:ln/>
        </p:spPr>
        <p:txBody>
          <a:bodyPr/>
          <a:lstStyle>
            <a:lvl1pPr>
              <a:defRPr/>
            </a:lvl1pPr>
          </a:lstStyle>
          <a:p>
            <a:pPr>
              <a:defRPr/>
            </a:pPr>
            <a:endParaRPr lang="en-US"/>
          </a:p>
        </p:txBody>
      </p:sp>
      <p:sp>
        <p:nvSpPr>
          <p:cNvPr id="6" name="Rectangle 19"/>
          <p:cNvSpPr>
            <a:spLocks noGrp="1" noChangeArrowheads="1"/>
          </p:cNvSpPr>
          <p:nvPr>
            <p:ph type="sldNum" sz="quarter" idx="12"/>
          </p:nvPr>
        </p:nvSpPr>
        <p:spPr>
          <a:ln/>
        </p:spPr>
        <p:txBody>
          <a:bodyPr/>
          <a:lstStyle>
            <a:lvl1pPr>
              <a:defRPr/>
            </a:lvl1pPr>
          </a:lstStyle>
          <a:p>
            <a:pPr>
              <a:defRPr/>
            </a:pPr>
            <a:fld id="{128BF872-5B93-4D67-A3C3-8A9575B83CAF}"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304800"/>
            <a:ext cx="7543800" cy="1431925"/>
          </a:xfrm>
        </p:spPr>
        <p:txBody>
          <a:bodyPr/>
          <a:lstStyle/>
          <a:p>
            <a:r>
              <a:rPr lang="en-US"/>
              <a:t>Click to edit Master title style</a:t>
            </a:r>
          </a:p>
        </p:txBody>
      </p:sp>
      <p:sp>
        <p:nvSpPr>
          <p:cNvPr id="3" name="Content Placeholder 2"/>
          <p:cNvSpPr>
            <a:spLocks noGrp="1"/>
          </p:cNvSpPr>
          <p:nvPr>
            <p:ph sz="quarter" idx="1"/>
          </p:nvPr>
        </p:nvSpPr>
        <p:spPr>
          <a:xfrm>
            <a:off x="1066800" y="1981200"/>
            <a:ext cx="36957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066800" y="4114800"/>
            <a:ext cx="36957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half" idx="3"/>
          </p:nvPr>
        </p:nvSpPr>
        <p:spPr>
          <a:xfrm>
            <a:off x="4914900" y="1981200"/>
            <a:ext cx="36957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17"/>
          <p:cNvSpPr>
            <a:spLocks noGrp="1" noChangeArrowheads="1"/>
          </p:cNvSpPr>
          <p:nvPr>
            <p:ph type="dt" sz="half" idx="10"/>
          </p:nvPr>
        </p:nvSpPr>
        <p:spPr>
          <a:ln/>
        </p:spPr>
        <p:txBody>
          <a:bodyPr/>
          <a:lstStyle>
            <a:lvl1pPr>
              <a:defRPr/>
            </a:lvl1pPr>
          </a:lstStyle>
          <a:p>
            <a:pPr>
              <a:defRPr/>
            </a:pPr>
            <a:fld id="{81636CEC-44EC-4B39-ABB4-26540A0E2ABF}" type="datetime1">
              <a:rPr lang="en-US"/>
              <a:pPr>
                <a:defRPr/>
              </a:pPr>
              <a:t>1/22/2009</a:t>
            </a:fld>
            <a:endParaRPr lang="en-US"/>
          </a:p>
        </p:txBody>
      </p:sp>
      <p:sp>
        <p:nvSpPr>
          <p:cNvPr id="7" name="Rectangle 18"/>
          <p:cNvSpPr>
            <a:spLocks noGrp="1" noChangeArrowheads="1"/>
          </p:cNvSpPr>
          <p:nvPr>
            <p:ph type="ftr" sz="quarter" idx="11"/>
          </p:nvPr>
        </p:nvSpPr>
        <p:spPr>
          <a:ln/>
        </p:spPr>
        <p:txBody>
          <a:bodyPr/>
          <a:lstStyle>
            <a:lvl1pPr>
              <a:defRPr/>
            </a:lvl1pPr>
          </a:lstStyle>
          <a:p>
            <a:pPr>
              <a:defRPr/>
            </a:pPr>
            <a:endParaRPr lang="en-US"/>
          </a:p>
        </p:txBody>
      </p:sp>
      <p:sp>
        <p:nvSpPr>
          <p:cNvPr id="8" name="Rectangle 19"/>
          <p:cNvSpPr>
            <a:spLocks noGrp="1" noChangeArrowheads="1"/>
          </p:cNvSpPr>
          <p:nvPr>
            <p:ph type="sldNum" sz="quarter" idx="12"/>
          </p:nvPr>
        </p:nvSpPr>
        <p:spPr>
          <a:ln/>
        </p:spPr>
        <p:txBody>
          <a:bodyPr/>
          <a:lstStyle>
            <a:lvl1pPr>
              <a:defRPr/>
            </a:lvl1pPr>
          </a:lstStyle>
          <a:p>
            <a:pPr>
              <a:defRPr/>
            </a:pPr>
            <a:fld id="{D686BCA6-EFF2-4177-A49A-86A268F36429}"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17"/>
          <p:cNvSpPr>
            <a:spLocks noGrp="1" noChangeArrowheads="1"/>
          </p:cNvSpPr>
          <p:nvPr>
            <p:ph type="dt" sz="half" idx="10"/>
          </p:nvPr>
        </p:nvSpPr>
        <p:spPr>
          <a:ln/>
        </p:spPr>
        <p:txBody>
          <a:bodyPr/>
          <a:lstStyle>
            <a:lvl1pPr>
              <a:defRPr/>
            </a:lvl1pPr>
          </a:lstStyle>
          <a:p>
            <a:pPr>
              <a:defRPr/>
            </a:pPr>
            <a:fld id="{5082D6EA-A9F5-4860-A75D-A6AC59461E8A}" type="datetime1">
              <a:rPr lang="en-US"/>
              <a:pPr>
                <a:defRPr/>
              </a:pPr>
              <a:t>1/22/2009</a:t>
            </a:fld>
            <a:endParaRPr lang="en-US"/>
          </a:p>
        </p:txBody>
      </p:sp>
      <p:sp>
        <p:nvSpPr>
          <p:cNvPr id="5" name="Rectangle 18"/>
          <p:cNvSpPr>
            <a:spLocks noGrp="1" noChangeArrowheads="1"/>
          </p:cNvSpPr>
          <p:nvPr>
            <p:ph type="ftr" sz="quarter" idx="11"/>
          </p:nvPr>
        </p:nvSpPr>
        <p:spPr>
          <a:ln/>
        </p:spPr>
        <p:txBody>
          <a:bodyPr/>
          <a:lstStyle>
            <a:lvl1pPr>
              <a:defRPr/>
            </a:lvl1pPr>
          </a:lstStyle>
          <a:p>
            <a:pPr>
              <a:defRPr/>
            </a:pPr>
            <a:endParaRPr lang="en-US"/>
          </a:p>
        </p:txBody>
      </p:sp>
      <p:sp>
        <p:nvSpPr>
          <p:cNvPr id="6" name="Rectangle 19"/>
          <p:cNvSpPr>
            <a:spLocks noGrp="1" noChangeArrowheads="1"/>
          </p:cNvSpPr>
          <p:nvPr>
            <p:ph type="sldNum" sz="quarter" idx="12"/>
          </p:nvPr>
        </p:nvSpPr>
        <p:spPr>
          <a:ln/>
        </p:spPr>
        <p:txBody>
          <a:bodyPr/>
          <a:lstStyle>
            <a:lvl1pPr>
              <a:defRPr/>
            </a:lvl1pPr>
          </a:lstStyle>
          <a:p>
            <a:pPr>
              <a:defRPr/>
            </a:pPr>
            <a:fld id="{9DD312D8-706A-40DE-8E3E-7598F87D73A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image" Target="../media/image2.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oleObject" Target="../embeddings/oleObject1.bin"/><Relationship Id="rId2" Type="http://schemas.openxmlformats.org/officeDocument/2006/relationships/slideLayout" Target="../slideLayouts/slideLayout24.xml"/><Relationship Id="rId16" Type="http://schemas.openxmlformats.org/officeDocument/2006/relationships/vmlDrawing" Target="../drawings/vmlDrawing1.v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theme" Target="../theme/theme3.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4995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latin typeface="Times New Roman" pitchFamily="18" charset="0"/>
              </a:defRPr>
            </a:lvl1pPr>
          </a:lstStyle>
          <a:p>
            <a:pPr>
              <a:defRPr/>
            </a:pPr>
            <a:fld id="{DC1D7C64-2C7E-4D30-9C1A-D5CBF36DF35E}" type="datetime1">
              <a:rPr lang="en-US"/>
              <a:pPr>
                <a:defRPr/>
              </a:pPr>
              <a:t>1/22/2009</a:t>
            </a:fld>
            <a:endParaRPr lang="en-US"/>
          </a:p>
        </p:txBody>
      </p:sp>
      <p:sp>
        <p:nvSpPr>
          <p:cNvPr id="114995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latin typeface="Times New Roman" pitchFamily="18" charset="0"/>
              </a:defRPr>
            </a:lvl1pPr>
          </a:lstStyle>
          <a:p>
            <a:pPr>
              <a:defRPr/>
            </a:pPr>
            <a:endParaRPr lang="en-US"/>
          </a:p>
        </p:txBody>
      </p:sp>
      <p:sp>
        <p:nvSpPr>
          <p:cNvPr id="114995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atin typeface="Times New Roman" pitchFamily="18" charset="0"/>
              </a:defRPr>
            </a:lvl1pPr>
          </a:lstStyle>
          <a:p>
            <a:pPr>
              <a:defRPr/>
            </a:pPr>
            <a:fld id="{506BE1B4-4F59-4F48-AC42-A79291CF74B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0" r:id="rId1"/>
    <p:sldLayoutId id="2147483669" r:id="rId2"/>
    <p:sldLayoutId id="2147483668" r:id="rId3"/>
    <p:sldLayoutId id="2147483667" r:id="rId4"/>
    <p:sldLayoutId id="2147483666" r:id="rId5"/>
    <p:sldLayoutId id="2147483665" r:id="rId6"/>
    <p:sldLayoutId id="2147483664" r:id="rId7"/>
    <p:sldLayoutId id="2147483663" r:id="rId8"/>
    <p:sldLayoutId id="2147483662" r:id="rId9"/>
    <p:sldLayoutId id="2147483661" r:id="rId10"/>
    <p:sldLayoutId id="214748366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331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4790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latin typeface="Times New Roman" pitchFamily="18" charset="0"/>
              </a:defRPr>
            </a:lvl1pPr>
          </a:lstStyle>
          <a:p>
            <a:pPr>
              <a:defRPr/>
            </a:pPr>
            <a:fld id="{469DC742-725F-4FD8-9A99-B3C4C04CDED1}" type="datetime1">
              <a:rPr lang="en-US"/>
              <a:pPr>
                <a:defRPr/>
              </a:pPr>
              <a:t>1/22/2009</a:t>
            </a:fld>
            <a:endParaRPr lang="en-US"/>
          </a:p>
        </p:txBody>
      </p:sp>
      <p:sp>
        <p:nvSpPr>
          <p:cNvPr id="114790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latin typeface="Times New Roman" pitchFamily="18" charset="0"/>
              </a:defRPr>
            </a:lvl1pPr>
          </a:lstStyle>
          <a:p>
            <a:pPr>
              <a:defRPr/>
            </a:pPr>
            <a:endParaRPr lang="en-US"/>
          </a:p>
        </p:txBody>
      </p:sp>
      <p:sp>
        <p:nvSpPr>
          <p:cNvPr id="114791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atin typeface="Times New Roman" pitchFamily="18" charset="0"/>
              </a:defRPr>
            </a:lvl1pPr>
          </a:lstStyle>
          <a:p>
            <a:pPr>
              <a:defRPr/>
            </a:pPr>
            <a:fld id="{681AFD41-A15A-462F-B212-F6A798FFE58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1" r:id="rId1"/>
    <p:sldLayoutId id="2147483680" r:id="rId2"/>
    <p:sldLayoutId id="2147483679" r:id="rId3"/>
    <p:sldLayoutId id="2147483678" r:id="rId4"/>
    <p:sldLayoutId id="2147483677" r:id="rId5"/>
    <p:sldLayoutId id="2147483676" r:id="rId6"/>
    <p:sldLayoutId id="2147483675" r:id="rId7"/>
    <p:sldLayoutId id="2147483674" r:id="rId8"/>
    <p:sldLayoutId id="2147483673" r:id="rId9"/>
    <p:sldLayoutId id="2147483672"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506327" name="Group 2"/>
          <p:cNvGrpSpPr>
            <a:grpSpLocks/>
          </p:cNvGrpSpPr>
          <p:nvPr/>
        </p:nvGrpSpPr>
        <p:grpSpPr bwMode="auto">
          <a:xfrm>
            <a:off x="0" y="6350"/>
            <a:ext cx="9140825" cy="6851650"/>
            <a:chOff x="0" y="4"/>
            <a:chExt cx="5758" cy="4316"/>
          </a:xfrm>
        </p:grpSpPr>
        <p:sp>
          <p:nvSpPr>
            <p:cNvPr id="1506307" name="Freeform 3"/>
            <p:cNvSpPr>
              <a:spLocks/>
            </p:cNvSpPr>
            <p:nvPr/>
          </p:nvSpPr>
          <p:spPr bwMode="hidden">
            <a:xfrm>
              <a:off x="558" y="1161"/>
              <a:ext cx="5200" cy="3159"/>
            </a:xfrm>
            <a:custGeom>
              <a:avLst/>
              <a:gdLst/>
              <a:ahLst/>
              <a:cxnLst>
                <a:cxn ang="0">
                  <a:pos x="0" y="3159"/>
                </a:cxn>
                <a:cxn ang="0">
                  <a:pos x="5184" y="3159"/>
                </a:cxn>
                <a:cxn ang="0">
                  <a:pos x="5184" y="0"/>
                </a:cxn>
                <a:cxn ang="0">
                  <a:pos x="0" y="0"/>
                </a:cxn>
                <a:cxn ang="0">
                  <a:pos x="0" y="3159"/>
                </a:cxn>
                <a:cxn ang="0">
                  <a:pos x="0" y="3159"/>
                </a:cxn>
              </a:cxnLst>
              <a:rect l="0" t="0" r="r" b="b"/>
              <a:pathLst>
                <a:path w="5184" h="3159">
                  <a:moveTo>
                    <a:pt x="0" y="3159"/>
                  </a:moveTo>
                  <a:lnTo>
                    <a:pt x="5184" y="3159"/>
                  </a:lnTo>
                  <a:lnTo>
                    <a:pt x="5184" y="0"/>
                  </a:lnTo>
                  <a:lnTo>
                    <a:pt x="0" y="0"/>
                  </a:lnTo>
                  <a:lnTo>
                    <a:pt x="0" y="3159"/>
                  </a:lnTo>
                  <a:lnTo>
                    <a:pt x="0" y="3159"/>
                  </a:lnTo>
                  <a:close/>
                </a:path>
              </a:pathLst>
            </a:custGeom>
            <a:gradFill rotWithShape="0">
              <a:gsLst>
                <a:gs pos="0">
                  <a:schemeClr val="bg1"/>
                </a:gs>
                <a:gs pos="100000">
                  <a:schemeClr val="bg2"/>
                </a:gs>
              </a:gsLst>
              <a:lin ang="0" scaled="1"/>
            </a:gradFill>
            <a:ln w="9525">
              <a:noFill/>
              <a:round/>
              <a:headEnd/>
              <a:tailEnd/>
            </a:ln>
          </p:spPr>
          <p:txBody>
            <a:bodyPr/>
            <a:lstStyle/>
            <a:p>
              <a:pPr eaLnBrk="0" hangingPunct="0">
                <a:defRPr/>
              </a:pPr>
              <a:endParaRPr lang="en-US">
                <a:latin typeface="Tahoma" charset="0"/>
              </a:endParaRPr>
            </a:p>
          </p:txBody>
        </p:sp>
        <p:sp>
          <p:nvSpPr>
            <p:cNvPr id="1506308" name="Freeform 4"/>
            <p:cNvSpPr>
              <a:spLocks/>
            </p:cNvSpPr>
            <p:nvPr/>
          </p:nvSpPr>
          <p:spPr bwMode="hidden">
            <a:xfrm>
              <a:off x="0" y="1161"/>
              <a:ext cx="558" cy="3159"/>
            </a:xfrm>
            <a:custGeom>
              <a:avLst/>
              <a:gdLst/>
              <a:ahLst/>
              <a:cxnLst>
                <a:cxn ang="0">
                  <a:pos x="0" y="0"/>
                </a:cxn>
                <a:cxn ang="0">
                  <a:pos x="0" y="3159"/>
                </a:cxn>
                <a:cxn ang="0">
                  <a:pos x="556" y="3159"/>
                </a:cxn>
                <a:cxn ang="0">
                  <a:pos x="556" y="0"/>
                </a:cxn>
                <a:cxn ang="0">
                  <a:pos x="0" y="0"/>
                </a:cxn>
                <a:cxn ang="0">
                  <a:pos x="0" y="0"/>
                </a:cxn>
              </a:cxnLst>
              <a:rect l="0" t="0" r="r" b="b"/>
              <a:pathLst>
                <a:path w="556" h="3159">
                  <a:moveTo>
                    <a:pt x="0" y="0"/>
                  </a:moveTo>
                  <a:lnTo>
                    <a:pt x="0" y="3159"/>
                  </a:lnTo>
                  <a:lnTo>
                    <a:pt x="556" y="3159"/>
                  </a:lnTo>
                  <a:lnTo>
                    <a:pt x="556" y="0"/>
                  </a:lnTo>
                  <a:lnTo>
                    <a:pt x="0" y="0"/>
                  </a:lnTo>
                  <a:lnTo>
                    <a:pt x="0" y="0"/>
                  </a:lnTo>
                  <a:close/>
                </a:path>
              </a:pathLst>
            </a:custGeom>
            <a:gradFill rotWithShape="0">
              <a:gsLst>
                <a:gs pos="0">
                  <a:schemeClr val="bg1"/>
                </a:gs>
                <a:gs pos="100000">
                  <a:schemeClr val="bg2"/>
                </a:gs>
              </a:gsLst>
              <a:lin ang="5400000" scaled="1"/>
            </a:gradFill>
            <a:ln w="9525">
              <a:noFill/>
              <a:round/>
              <a:headEnd/>
              <a:tailEnd/>
            </a:ln>
          </p:spPr>
          <p:txBody>
            <a:bodyPr/>
            <a:lstStyle/>
            <a:p>
              <a:pPr eaLnBrk="0" hangingPunct="0">
                <a:defRPr/>
              </a:pPr>
              <a:endParaRPr lang="en-US">
                <a:latin typeface="Tahoma" charset="0"/>
              </a:endParaRPr>
            </a:p>
          </p:txBody>
        </p:sp>
        <p:grpSp>
          <p:nvGrpSpPr>
            <p:cNvPr id="1506337" name="Group 5"/>
            <p:cNvGrpSpPr>
              <a:grpSpLocks/>
            </p:cNvGrpSpPr>
            <p:nvPr userDrawn="1"/>
          </p:nvGrpSpPr>
          <p:grpSpPr bwMode="auto">
            <a:xfrm>
              <a:off x="0" y="4"/>
              <a:ext cx="5758" cy="4316"/>
              <a:chOff x="0" y="4"/>
              <a:chExt cx="5758" cy="4316"/>
            </a:xfrm>
          </p:grpSpPr>
          <p:sp>
            <p:nvSpPr>
              <p:cNvPr id="1506310" name="Freeform 6"/>
              <p:cNvSpPr>
                <a:spLocks/>
              </p:cNvSpPr>
              <p:nvPr/>
            </p:nvSpPr>
            <p:spPr bwMode="ltGray">
              <a:xfrm>
                <a:off x="552" y="4"/>
                <a:ext cx="12" cy="695"/>
              </a:xfrm>
              <a:custGeom>
                <a:avLst/>
                <a:gdLst/>
                <a:ahLst/>
                <a:cxnLst>
                  <a:cxn ang="0">
                    <a:pos x="12" y="0"/>
                  </a:cxn>
                  <a:cxn ang="0">
                    <a:pos x="0" y="0"/>
                  </a:cxn>
                  <a:cxn ang="0">
                    <a:pos x="0" y="695"/>
                  </a:cxn>
                  <a:cxn ang="0">
                    <a:pos x="12" y="695"/>
                  </a:cxn>
                  <a:cxn ang="0">
                    <a:pos x="12" y="0"/>
                  </a:cxn>
                  <a:cxn ang="0">
                    <a:pos x="12" y="0"/>
                  </a:cxn>
                </a:cxnLst>
                <a:rect l="0" t="0" r="r" b="b"/>
                <a:pathLst>
                  <a:path w="12" h="695">
                    <a:moveTo>
                      <a:pt x="12" y="0"/>
                    </a:moveTo>
                    <a:lnTo>
                      <a:pt x="0" y="0"/>
                    </a:lnTo>
                    <a:lnTo>
                      <a:pt x="0" y="695"/>
                    </a:lnTo>
                    <a:lnTo>
                      <a:pt x="12" y="695"/>
                    </a:lnTo>
                    <a:lnTo>
                      <a:pt x="12" y="0"/>
                    </a:lnTo>
                    <a:lnTo>
                      <a:pt x="12" y="0"/>
                    </a:lnTo>
                    <a:close/>
                  </a:path>
                </a:pathLst>
              </a:custGeom>
              <a:gradFill rotWithShape="0">
                <a:gsLst>
                  <a:gs pos="0">
                    <a:schemeClr val="bg1"/>
                  </a:gs>
                  <a:gs pos="100000">
                    <a:schemeClr val="bg2"/>
                  </a:gs>
                </a:gsLst>
                <a:lin ang="5400000" scaled="1"/>
              </a:gradFill>
              <a:ln w="9525">
                <a:noFill/>
                <a:round/>
                <a:headEnd/>
                <a:tailEnd/>
              </a:ln>
            </p:spPr>
            <p:txBody>
              <a:bodyPr/>
              <a:lstStyle/>
              <a:p>
                <a:pPr eaLnBrk="0" hangingPunct="0">
                  <a:defRPr/>
                </a:pPr>
                <a:endParaRPr lang="en-US">
                  <a:latin typeface="Tahoma" charset="0"/>
                </a:endParaRPr>
              </a:p>
            </p:txBody>
          </p:sp>
          <p:sp>
            <p:nvSpPr>
              <p:cNvPr id="1506311" name="Freeform 7"/>
              <p:cNvSpPr>
                <a:spLocks/>
              </p:cNvSpPr>
              <p:nvPr/>
            </p:nvSpPr>
            <p:spPr bwMode="ltGray">
              <a:xfrm>
                <a:off x="552" y="1623"/>
                <a:ext cx="12" cy="2697"/>
              </a:xfrm>
              <a:custGeom>
                <a:avLst/>
                <a:gdLst/>
                <a:ahLst/>
                <a:cxnLst>
                  <a:cxn ang="0">
                    <a:pos x="0" y="2697"/>
                  </a:cxn>
                  <a:cxn ang="0">
                    <a:pos x="12" y="2697"/>
                  </a:cxn>
                  <a:cxn ang="0">
                    <a:pos x="12" y="0"/>
                  </a:cxn>
                  <a:cxn ang="0">
                    <a:pos x="0" y="0"/>
                  </a:cxn>
                  <a:cxn ang="0">
                    <a:pos x="0" y="2697"/>
                  </a:cxn>
                  <a:cxn ang="0">
                    <a:pos x="0" y="2697"/>
                  </a:cxn>
                </a:cxnLst>
                <a:rect l="0" t="0" r="r" b="b"/>
                <a:pathLst>
                  <a:path w="12" h="2697">
                    <a:moveTo>
                      <a:pt x="0" y="2697"/>
                    </a:moveTo>
                    <a:lnTo>
                      <a:pt x="12" y="2697"/>
                    </a:lnTo>
                    <a:lnTo>
                      <a:pt x="12" y="0"/>
                    </a:lnTo>
                    <a:lnTo>
                      <a:pt x="0" y="0"/>
                    </a:lnTo>
                    <a:lnTo>
                      <a:pt x="0" y="2697"/>
                    </a:lnTo>
                    <a:lnTo>
                      <a:pt x="0" y="2697"/>
                    </a:lnTo>
                    <a:close/>
                  </a:path>
                </a:pathLst>
              </a:custGeom>
              <a:gradFill rotWithShape="0">
                <a:gsLst>
                  <a:gs pos="0">
                    <a:schemeClr val="bg2"/>
                  </a:gs>
                  <a:gs pos="100000">
                    <a:schemeClr val="bg1"/>
                  </a:gs>
                </a:gsLst>
                <a:lin ang="5400000" scaled="1"/>
              </a:gradFill>
              <a:ln w="9525">
                <a:noFill/>
                <a:round/>
                <a:headEnd/>
                <a:tailEnd/>
              </a:ln>
            </p:spPr>
            <p:txBody>
              <a:bodyPr/>
              <a:lstStyle/>
              <a:p>
                <a:pPr eaLnBrk="0" hangingPunct="0">
                  <a:defRPr/>
                </a:pPr>
                <a:endParaRPr lang="en-US">
                  <a:latin typeface="Tahoma" charset="0"/>
                </a:endParaRPr>
              </a:p>
            </p:txBody>
          </p:sp>
          <p:sp>
            <p:nvSpPr>
              <p:cNvPr id="1506312" name="Freeform 8"/>
              <p:cNvSpPr>
                <a:spLocks/>
              </p:cNvSpPr>
              <p:nvPr/>
            </p:nvSpPr>
            <p:spPr bwMode="ltGray">
              <a:xfrm>
                <a:off x="1019" y="1155"/>
                <a:ext cx="4739" cy="12"/>
              </a:xfrm>
              <a:custGeom>
                <a:avLst/>
                <a:gdLst/>
                <a:ahLst/>
                <a:cxnLst>
                  <a:cxn ang="0">
                    <a:pos x="4724" y="0"/>
                  </a:cxn>
                  <a:cxn ang="0">
                    <a:pos x="0" y="0"/>
                  </a:cxn>
                  <a:cxn ang="0">
                    <a:pos x="0" y="12"/>
                  </a:cxn>
                  <a:cxn ang="0">
                    <a:pos x="4724" y="12"/>
                  </a:cxn>
                  <a:cxn ang="0">
                    <a:pos x="4724" y="0"/>
                  </a:cxn>
                  <a:cxn ang="0">
                    <a:pos x="4724" y="0"/>
                  </a:cxn>
                </a:cxnLst>
                <a:rect l="0" t="0" r="r" b="b"/>
                <a:pathLst>
                  <a:path w="4724" h="12">
                    <a:moveTo>
                      <a:pt x="4724" y="0"/>
                    </a:moveTo>
                    <a:lnTo>
                      <a:pt x="0" y="0"/>
                    </a:lnTo>
                    <a:lnTo>
                      <a:pt x="0" y="12"/>
                    </a:lnTo>
                    <a:lnTo>
                      <a:pt x="4724" y="12"/>
                    </a:lnTo>
                    <a:lnTo>
                      <a:pt x="4724" y="0"/>
                    </a:lnTo>
                    <a:lnTo>
                      <a:pt x="4724" y="0"/>
                    </a:lnTo>
                    <a:close/>
                  </a:path>
                </a:pathLst>
              </a:custGeom>
              <a:gradFill rotWithShape="0">
                <a:gsLst>
                  <a:gs pos="0">
                    <a:schemeClr val="bg2"/>
                  </a:gs>
                  <a:gs pos="100000">
                    <a:schemeClr val="bg1"/>
                  </a:gs>
                </a:gsLst>
                <a:lin ang="0" scaled="1"/>
              </a:gradFill>
              <a:ln w="9525">
                <a:noFill/>
                <a:round/>
                <a:headEnd/>
                <a:tailEnd/>
              </a:ln>
            </p:spPr>
            <p:txBody>
              <a:bodyPr/>
              <a:lstStyle/>
              <a:p>
                <a:pPr eaLnBrk="0" hangingPunct="0">
                  <a:defRPr/>
                </a:pPr>
                <a:endParaRPr lang="en-US">
                  <a:latin typeface="Tahoma" charset="0"/>
                </a:endParaRPr>
              </a:p>
            </p:txBody>
          </p:sp>
          <p:sp>
            <p:nvSpPr>
              <p:cNvPr id="1506313" name="Freeform 9"/>
              <p:cNvSpPr>
                <a:spLocks/>
              </p:cNvSpPr>
              <p:nvPr/>
            </p:nvSpPr>
            <p:spPr bwMode="ltGray">
              <a:xfrm>
                <a:off x="552" y="1371"/>
                <a:ext cx="12" cy="252"/>
              </a:xfrm>
              <a:custGeom>
                <a:avLst/>
                <a:gdLst/>
                <a:ahLst/>
                <a:cxnLst>
                  <a:cxn ang="0">
                    <a:pos x="0" y="252"/>
                  </a:cxn>
                  <a:cxn ang="0">
                    <a:pos x="12" y="252"/>
                  </a:cxn>
                  <a:cxn ang="0">
                    <a:pos x="12" y="0"/>
                  </a:cxn>
                  <a:cxn ang="0">
                    <a:pos x="0" y="0"/>
                  </a:cxn>
                  <a:cxn ang="0">
                    <a:pos x="0" y="252"/>
                  </a:cxn>
                  <a:cxn ang="0">
                    <a:pos x="0" y="252"/>
                  </a:cxn>
                </a:cxnLst>
                <a:rect l="0" t="0" r="r" b="b"/>
                <a:pathLst>
                  <a:path w="12" h="252">
                    <a:moveTo>
                      <a:pt x="0" y="252"/>
                    </a:moveTo>
                    <a:lnTo>
                      <a:pt x="12" y="252"/>
                    </a:lnTo>
                    <a:lnTo>
                      <a:pt x="12" y="0"/>
                    </a:lnTo>
                    <a:lnTo>
                      <a:pt x="0" y="0"/>
                    </a:lnTo>
                    <a:lnTo>
                      <a:pt x="0" y="252"/>
                    </a:lnTo>
                    <a:lnTo>
                      <a:pt x="0" y="252"/>
                    </a:lnTo>
                    <a:close/>
                  </a:path>
                </a:pathLst>
              </a:custGeom>
              <a:gradFill rotWithShape="0">
                <a:gsLst>
                  <a:gs pos="0">
                    <a:schemeClr val="accent2"/>
                  </a:gs>
                  <a:gs pos="100000">
                    <a:schemeClr val="bg2"/>
                  </a:gs>
                </a:gsLst>
                <a:lin ang="5400000" scaled="1"/>
              </a:gradFill>
              <a:ln w="9525">
                <a:noFill/>
                <a:round/>
                <a:headEnd/>
                <a:tailEnd/>
              </a:ln>
            </p:spPr>
            <p:txBody>
              <a:bodyPr/>
              <a:lstStyle/>
              <a:p>
                <a:pPr eaLnBrk="0" hangingPunct="0">
                  <a:defRPr/>
                </a:pPr>
                <a:endParaRPr lang="en-US">
                  <a:latin typeface="Tahoma" charset="0"/>
                </a:endParaRPr>
              </a:p>
            </p:txBody>
          </p:sp>
          <p:sp>
            <p:nvSpPr>
              <p:cNvPr id="1506314" name="Freeform 10"/>
              <p:cNvSpPr>
                <a:spLocks/>
              </p:cNvSpPr>
              <p:nvPr/>
            </p:nvSpPr>
            <p:spPr bwMode="ltGray">
              <a:xfrm>
                <a:off x="552" y="699"/>
                <a:ext cx="12" cy="252"/>
              </a:xfrm>
              <a:custGeom>
                <a:avLst/>
                <a:gdLst/>
                <a:ahLst/>
                <a:cxnLst>
                  <a:cxn ang="0">
                    <a:pos x="12" y="0"/>
                  </a:cxn>
                  <a:cxn ang="0">
                    <a:pos x="0" y="0"/>
                  </a:cxn>
                  <a:cxn ang="0">
                    <a:pos x="0" y="252"/>
                  </a:cxn>
                  <a:cxn ang="0">
                    <a:pos x="12" y="252"/>
                  </a:cxn>
                  <a:cxn ang="0">
                    <a:pos x="12" y="0"/>
                  </a:cxn>
                  <a:cxn ang="0">
                    <a:pos x="12" y="0"/>
                  </a:cxn>
                </a:cxnLst>
                <a:rect l="0" t="0" r="r" b="b"/>
                <a:pathLst>
                  <a:path w="12" h="252">
                    <a:moveTo>
                      <a:pt x="12" y="0"/>
                    </a:moveTo>
                    <a:lnTo>
                      <a:pt x="0" y="0"/>
                    </a:lnTo>
                    <a:lnTo>
                      <a:pt x="0" y="252"/>
                    </a:lnTo>
                    <a:lnTo>
                      <a:pt x="12" y="252"/>
                    </a:lnTo>
                    <a:lnTo>
                      <a:pt x="12" y="0"/>
                    </a:lnTo>
                    <a:lnTo>
                      <a:pt x="12" y="0"/>
                    </a:lnTo>
                    <a:close/>
                  </a:path>
                </a:pathLst>
              </a:custGeom>
              <a:gradFill rotWithShape="0">
                <a:gsLst>
                  <a:gs pos="0">
                    <a:schemeClr val="bg2"/>
                  </a:gs>
                  <a:gs pos="100000">
                    <a:schemeClr val="accent2"/>
                  </a:gs>
                </a:gsLst>
                <a:lin ang="5400000" scaled="1"/>
              </a:gradFill>
              <a:ln w="9525">
                <a:noFill/>
                <a:round/>
                <a:headEnd/>
                <a:tailEnd/>
              </a:ln>
            </p:spPr>
            <p:txBody>
              <a:bodyPr/>
              <a:lstStyle/>
              <a:p>
                <a:pPr eaLnBrk="0" hangingPunct="0">
                  <a:defRPr/>
                </a:pPr>
                <a:endParaRPr lang="en-US">
                  <a:latin typeface="Tahoma" charset="0"/>
                </a:endParaRPr>
              </a:p>
            </p:txBody>
          </p:sp>
          <p:sp>
            <p:nvSpPr>
              <p:cNvPr id="1506315" name="Freeform 11"/>
              <p:cNvSpPr>
                <a:spLocks/>
              </p:cNvSpPr>
              <p:nvPr/>
            </p:nvSpPr>
            <p:spPr bwMode="ltGray">
              <a:xfrm>
                <a:off x="552" y="951"/>
                <a:ext cx="12" cy="420"/>
              </a:xfrm>
              <a:custGeom>
                <a:avLst/>
                <a:gdLst/>
                <a:ahLst/>
                <a:cxnLst>
                  <a:cxn ang="0">
                    <a:pos x="0" y="0"/>
                  </a:cxn>
                  <a:cxn ang="0">
                    <a:pos x="0" y="420"/>
                  </a:cxn>
                  <a:cxn ang="0">
                    <a:pos x="12" y="420"/>
                  </a:cxn>
                  <a:cxn ang="0">
                    <a:pos x="12" y="0"/>
                  </a:cxn>
                  <a:cxn ang="0">
                    <a:pos x="0" y="0"/>
                  </a:cxn>
                  <a:cxn ang="0">
                    <a:pos x="0" y="0"/>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w="9525">
                <a:noFill/>
                <a:round/>
                <a:headEnd/>
                <a:tailEnd/>
              </a:ln>
            </p:spPr>
            <p:txBody>
              <a:bodyPr/>
              <a:lstStyle/>
              <a:p>
                <a:pPr eaLnBrk="0" hangingPunct="0">
                  <a:defRPr/>
                </a:pPr>
                <a:endParaRPr lang="en-US">
                  <a:latin typeface="Tahoma" charset="0"/>
                </a:endParaRPr>
              </a:p>
            </p:txBody>
          </p:sp>
          <p:sp>
            <p:nvSpPr>
              <p:cNvPr id="1506316" name="Freeform 12"/>
              <p:cNvSpPr>
                <a:spLocks/>
              </p:cNvSpPr>
              <p:nvPr/>
            </p:nvSpPr>
            <p:spPr bwMode="ltGray">
              <a:xfrm>
                <a:off x="0" y="1155"/>
                <a:ext cx="351" cy="12"/>
              </a:xfrm>
              <a:custGeom>
                <a:avLst/>
                <a:gdLst/>
                <a:ahLst/>
                <a:cxnLst>
                  <a:cxn ang="0">
                    <a:pos x="0" y="0"/>
                  </a:cxn>
                  <a:cxn ang="0">
                    <a:pos x="0" y="12"/>
                  </a:cxn>
                  <a:cxn ang="0">
                    <a:pos x="251" y="12"/>
                  </a:cxn>
                  <a:cxn ang="0">
                    <a:pos x="251" y="0"/>
                  </a:cxn>
                  <a:cxn ang="0">
                    <a:pos x="0" y="0"/>
                  </a:cxn>
                  <a:cxn ang="0">
                    <a:pos x="0" y="0"/>
                  </a:cxn>
                </a:cxnLst>
                <a:rect l="0" t="0" r="r" b="b"/>
                <a:pathLst>
                  <a:path w="251" h="12">
                    <a:moveTo>
                      <a:pt x="0" y="0"/>
                    </a:moveTo>
                    <a:lnTo>
                      <a:pt x="0" y="12"/>
                    </a:lnTo>
                    <a:lnTo>
                      <a:pt x="251" y="12"/>
                    </a:lnTo>
                    <a:lnTo>
                      <a:pt x="251" y="0"/>
                    </a:lnTo>
                    <a:lnTo>
                      <a:pt x="0" y="0"/>
                    </a:lnTo>
                    <a:lnTo>
                      <a:pt x="0" y="0"/>
                    </a:lnTo>
                    <a:close/>
                  </a:path>
                </a:pathLst>
              </a:custGeom>
              <a:gradFill rotWithShape="0">
                <a:gsLst>
                  <a:gs pos="0">
                    <a:schemeClr val="bg2"/>
                  </a:gs>
                  <a:gs pos="100000">
                    <a:schemeClr val="accent2"/>
                  </a:gs>
                </a:gsLst>
                <a:lin ang="0" scaled="1"/>
              </a:gradFill>
              <a:ln w="9525">
                <a:noFill/>
                <a:round/>
                <a:headEnd/>
                <a:tailEnd/>
              </a:ln>
            </p:spPr>
            <p:txBody>
              <a:bodyPr/>
              <a:lstStyle/>
              <a:p>
                <a:pPr eaLnBrk="0" hangingPunct="0">
                  <a:defRPr/>
                </a:pPr>
                <a:endParaRPr lang="en-US">
                  <a:latin typeface="Tahoma" charset="0"/>
                </a:endParaRPr>
              </a:p>
            </p:txBody>
          </p:sp>
          <p:sp>
            <p:nvSpPr>
              <p:cNvPr id="1506317" name="Freeform 13"/>
              <p:cNvSpPr>
                <a:spLocks/>
              </p:cNvSpPr>
              <p:nvPr/>
            </p:nvSpPr>
            <p:spPr bwMode="ltGray">
              <a:xfrm>
                <a:off x="767" y="1155"/>
                <a:ext cx="252" cy="12"/>
              </a:xfrm>
              <a:custGeom>
                <a:avLst/>
                <a:gdLst/>
                <a:ahLst/>
                <a:cxnLst>
                  <a:cxn ang="0">
                    <a:pos x="251" y="0"/>
                  </a:cxn>
                  <a:cxn ang="0">
                    <a:pos x="0" y="0"/>
                  </a:cxn>
                  <a:cxn ang="0">
                    <a:pos x="0" y="12"/>
                  </a:cxn>
                  <a:cxn ang="0">
                    <a:pos x="251" y="12"/>
                  </a:cxn>
                  <a:cxn ang="0">
                    <a:pos x="251" y="0"/>
                  </a:cxn>
                  <a:cxn ang="0">
                    <a:pos x="251" y="0"/>
                  </a:cxn>
                </a:cxnLst>
                <a:rect l="0" t="0" r="r" b="b"/>
                <a:pathLst>
                  <a:path w="251" h="12">
                    <a:moveTo>
                      <a:pt x="251" y="0"/>
                    </a:moveTo>
                    <a:lnTo>
                      <a:pt x="0" y="0"/>
                    </a:lnTo>
                    <a:lnTo>
                      <a:pt x="0" y="12"/>
                    </a:lnTo>
                    <a:lnTo>
                      <a:pt x="251" y="12"/>
                    </a:lnTo>
                    <a:lnTo>
                      <a:pt x="251" y="0"/>
                    </a:lnTo>
                    <a:lnTo>
                      <a:pt x="251" y="0"/>
                    </a:lnTo>
                    <a:close/>
                  </a:path>
                </a:pathLst>
              </a:custGeom>
              <a:gradFill rotWithShape="0">
                <a:gsLst>
                  <a:gs pos="0">
                    <a:schemeClr val="accent2"/>
                  </a:gs>
                  <a:gs pos="100000">
                    <a:schemeClr val="bg2"/>
                  </a:gs>
                </a:gsLst>
                <a:lin ang="0" scaled="1"/>
              </a:gradFill>
              <a:ln w="9525">
                <a:noFill/>
                <a:round/>
                <a:headEnd/>
                <a:tailEnd/>
              </a:ln>
            </p:spPr>
            <p:txBody>
              <a:bodyPr/>
              <a:lstStyle/>
              <a:p>
                <a:pPr eaLnBrk="0" hangingPunct="0">
                  <a:defRPr/>
                </a:pPr>
                <a:endParaRPr lang="en-US">
                  <a:latin typeface="Tahoma" charset="0"/>
                </a:endParaRPr>
              </a:p>
            </p:txBody>
          </p:sp>
          <p:sp>
            <p:nvSpPr>
              <p:cNvPr id="1506318" name="Freeform 14"/>
              <p:cNvSpPr>
                <a:spLocks/>
              </p:cNvSpPr>
              <p:nvPr/>
            </p:nvSpPr>
            <p:spPr bwMode="ltGray">
              <a:xfrm>
                <a:off x="348" y="1155"/>
                <a:ext cx="419" cy="12"/>
              </a:xfrm>
              <a:custGeom>
                <a:avLst/>
                <a:gdLst/>
                <a:ahLst/>
                <a:cxnLst>
                  <a:cxn ang="0">
                    <a:pos x="0" y="0"/>
                  </a:cxn>
                  <a:cxn ang="0">
                    <a:pos x="0" y="12"/>
                  </a:cxn>
                  <a:cxn ang="0">
                    <a:pos x="418" y="12"/>
                  </a:cxn>
                  <a:cxn ang="0">
                    <a:pos x="418" y="0"/>
                  </a:cxn>
                  <a:cxn ang="0">
                    <a:pos x="0" y="0"/>
                  </a:cxn>
                  <a:cxn ang="0">
                    <a:pos x="0" y="0"/>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w="9525">
                <a:noFill/>
                <a:round/>
                <a:headEnd/>
                <a:tailEnd/>
              </a:ln>
            </p:spPr>
            <p:txBody>
              <a:bodyPr/>
              <a:lstStyle/>
              <a:p>
                <a:pPr eaLnBrk="0" hangingPunct="0">
                  <a:defRPr/>
                </a:pPr>
                <a:endParaRPr lang="en-US">
                  <a:latin typeface="Tahoma" charset="0"/>
                </a:endParaRPr>
              </a:p>
            </p:txBody>
          </p:sp>
        </p:grpSp>
      </p:grpSp>
      <p:sp>
        <p:nvSpPr>
          <p:cNvPr id="1506319" name="Rectangle 15"/>
          <p:cNvSpPr>
            <a:spLocks noGrp="1" noChangeArrowheads="1"/>
          </p:cNvSpPr>
          <p:nvPr>
            <p:ph type="title"/>
          </p:nvPr>
        </p:nvSpPr>
        <p:spPr bwMode="auto">
          <a:xfrm>
            <a:off x="1066800" y="304800"/>
            <a:ext cx="7543800" cy="14319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506320" name="Rectangle 16"/>
          <p:cNvSpPr>
            <a:spLocks noGrp="1" noChangeArrowheads="1"/>
          </p:cNvSpPr>
          <p:nvPr>
            <p:ph type="body" idx="1"/>
          </p:nvPr>
        </p:nvSpPr>
        <p:spPr bwMode="auto">
          <a:xfrm>
            <a:off x="1066800" y="1981200"/>
            <a:ext cx="75438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506321" name="Rectangle 17"/>
          <p:cNvSpPr>
            <a:spLocks noGrp="1" noChangeArrowheads="1"/>
          </p:cNvSpPr>
          <p:nvPr>
            <p:ph type="dt" sz="half" idx="2"/>
          </p:nvPr>
        </p:nvSpPr>
        <p:spPr bwMode="auto">
          <a:xfrm>
            <a:off x="1066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kumimoji="0" sz="1000">
                <a:effectLst>
                  <a:outerShdw blurRad="38100" dist="38100" dir="2700000" algn="tl">
                    <a:srgbClr val="000000"/>
                  </a:outerShdw>
                </a:effectLst>
                <a:latin typeface="Tahoma" charset="0"/>
              </a:defRPr>
            </a:lvl1pPr>
          </a:lstStyle>
          <a:p>
            <a:pPr>
              <a:defRPr/>
            </a:pPr>
            <a:fld id="{C4768E44-154D-4727-8EEF-17E30F526D83}" type="datetime1">
              <a:rPr lang="en-US"/>
              <a:pPr>
                <a:defRPr/>
              </a:pPr>
              <a:t>1/22/2009</a:t>
            </a:fld>
            <a:endParaRPr lang="en-US"/>
          </a:p>
        </p:txBody>
      </p:sp>
      <p:sp>
        <p:nvSpPr>
          <p:cNvPr id="1506322" name="Rectangle 18"/>
          <p:cNvSpPr>
            <a:spLocks noGrp="1" noChangeArrowheads="1"/>
          </p:cNvSpPr>
          <p:nvPr>
            <p:ph type="ftr" sz="quarter" idx="3"/>
          </p:nvPr>
        </p:nvSpPr>
        <p:spPr bwMode="auto">
          <a:xfrm>
            <a:off x="34290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kumimoji="0" sz="1000">
                <a:effectLst>
                  <a:outerShdw blurRad="38100" dist="38100" dir="2700000" algn="tl">
                    <a:srgbClr val="000000"/>
                  </a:outerShdw>
                </a:effectLst>
                <a:latin typeface="Tahoma" charset="0"/>
              </a:defRPr>
            </a:lvl1pPr>
          </a:lstStyle>
          <a:p>
            <a:pPr>
              <a:defRPr/>
            </a:pPr>
            <a:endParaRPr lang="en-US"/>
          </a:p>
        </p:txBody>
      </p:sp>
      <p:sp>
        <p:nvSpPr>
          <p:cNvPr id="1506323" name="Rectangle 19"/>
          <p:cNvSpPr>
            <a:spLocks noGrp="1" noChangeArrowheads="1"/>
          </p:cNvSpPr>
          <p:nvPr>
            <p:ph type="sldNum" sz="quarter" idx="4"/>
          </p:nvPr>
        </p:nvSpPr>
        <p:spPr bwMode="auto">
          <a:xfrm>
            <a:off x="67056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kumimoji="0" sz="1000">
                <a:effectLst>
                  <a:outerShdw blurRad="38100" dist="38100" dir="2700000" algn="tl">
                    <a:srgbClr val="000000"/>
                  </a:outerShdw>
                </a:effectLst>
                <a:latin typeface="Tahoma" charset="0"/>
              </a:defRPr>
            </a:lvl1pPr>
          </a:lstStyle>
          <a:p>
            <a:pPr>
              <a:defRPr/>
            </a:pPr>
            <a:fld id="{6D399930-C6EB-4B57-B86E-0B02760458ED}" type="slidenum">
              <a:rPr lang="en-US"/>
              <a:pPr>
                <a:defRPr/>
              </a:pPr>
              <a:t>‹#›</a:t>
            </a:fld>
            <a:endParaRPr lang="en-US"/>
          </a:p>
        </p:txBody>
      </p:sp>
      <p:grpSp>
        <p:nvGrpSpPr>
          <p:cNvPr id="1506333" name="Group 20"/>
          <p:cNvGrpSpPr>
            <a:grpSpLocks/>
          </p:cNvGrpSpPr>
          <p:nvPr userDrawn="1"/>
        </p:nvGrpSpPr>
        <p:grpSpPr bwMode="auto">
          <a:xfrm>
            <a:off x="138113" y="5313363"/>
            <a:ext cx="703262" cy="1419225"/>
            <a:chOff x="235" y="138"/>
            <a:chExt cx="1084" cy="2082"/>
          </a:xfrm>
        </p:grpSpPr>
        <p:graphicFrame>
          <p:nvGraphicFramePr>
            <p:cNvPr id="1506325" name="Object 21"/>
            <p:cNvGraphicFramePr>
              <a:graphicFrameLocks noChangeAspect="1"/>
            </p:cNvGraphicFramePr>
            <p:nvPr/>
          </p:nvGraphicFramePr>
          <p:xfrm>
            <a:off x="246" y="138"/>
            <a:ext cx="1073" cy="1770"/>
          </p:xfrm>
          <a:graphic>
            <a:graphicData uri="http://schemas.openxmlformats.org/presentationml/2006/ole">
              <p:oleObj spid="_x0000_s1506325" name="Photo Editor Photo" r:id="rId17" imgW="3010320" imgH="4963218" progId="">
                <p:embed/>
              </p:oleObj>
            </a:graphicData>
          </a:graphic>
        </p:graphicFrame>
        <p:pic>
          <p:nvPicPr>
            <p:cNvPr id="1506334" name="Picture 22"/>
            <p:cNvPicPr>
              <a:picLocks noChangeAspect="1" noChangeArrowheads="1"/>
            </p:cNvPicPr>
            <p:nvPr/>
          </p:nvPicPr>
          <p:blipFill>
            <a:blip r:embed="rId18"/>
            <a:srcRect l="9958" t="16643" r="47993" b="72009"/>
            <a:stretch>
              <a:fillRect/>
            </a:stretch>
          </p:blipFill>
          <p:spPr bwMode="auto">
            <a:xfrm>
              <a:off x="235" y="2005"/>
              <a:ext cx="1071" cy="215"/>
            </a:xfrm>
            <a:prstGeom prst="rect">
              <a:avLst/>
            </a:prstGeom>
            <a:noFill/>
            <a:ln w="9525">
              <a:noFill/>
              <a:miter lim="800000"/>
              <a:headEnd/>
              <a:tailEnd/>
            </a:ln>
          </p:spPr>
        </p:pic>
      </p:grpSp>
    </p:spTree>
  </p:cSld>
  <p:clrMap bg1="dk2" tx1="lt1" bg2="dk1" tx2="lt2" accent1="accent1" accent2="accent2" accent3="accent3" accent4="accent4" accent5="accent5" accent6="accent6" hlink="hlink" folHlink="folHlink"/>
  <p:sldLayoutIdLst>
    <p:sldLayoutId id="2147483695" r:id="rId1"/>
    <p:sldLayoutId id="2147483694" r:id="rId2"/>
    <p:sldLayoutId id="2147483693" r:id="rId3"/>
    <p:sldLayoutId id="2147483692" r:id="rId4"/>
    <p:sldLayoutId id="2147483691" r:id="rId5"/>
    <p:sldLayoutId id="2147483690" r:id="rId6"/>
    <p:sldLayoutId id="2147483689" r:id="rId7"/>
    <p:sldLayoutId id="2147483688" r:id="rId8"/>
    <p:sldLayoutId id="2147483687" r:id="rId9"/>
    <p:sldLayoutId id="2147483686" r:id="rId10"/>
    <p:sldLayoutId id="2147483685" r:id="rId11"/>
    <p:sldLayoutId id="2147483684" r:id="rId12"/>
    <p:sldLayoutId id="2147483683" r:id="rId13"/>
    <p:sldLayoutId id="2147483682" r:id="rId14"/>
  </p:sldLayoutIdLst>
  <p:transition>
    <p:wipe dir="r"/>
  </p:transition>
  <p:timing>
    <p:tnLst>
      <p:par>
        <p:cTn id="1" dur="indefinite" restart="never" nodeType="tmRoot"/>
      </p:par>
    </p:tn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Tahoma"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Tahoma"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Tahoma"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Tahoma"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1"/>
        </a:buClr>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4.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4.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8.xml"/><Relationship Id="rId4" Type="http://schemas.openxmlformats.org/officeDocument/2006/relationships/image" Target="../media/image9.wmf"/></Relationships>
</file>

<file path=ppt/slides/_rels/slide13.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13.xml"/><Relationship Id="rId1" Type="http://schemas.openxmlformats.org/officeDocument/2006/relationships/slideLayout" Target="../slideLayouts/slideLayout24.xml"/><Relationship Id="rId4" Type="http://schemas.openxmlformats.org/officeDocument/2006/relationships/image" Target="../media/image11.wm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23.xml"/><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8.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6.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28.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26.xml"/><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35.xml"/><Relationship Id="rId4" Type="http://schemas.openxmlformats.org/officeDocument/2006/relationships/image" Target="../media/image28.wmf"/></Relationships>
</file>

<file path=ppt/slides/_rels/slide22.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24.xml"/><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3713" name="Text Box 8"/>
          <p:cNvSpPr txBox="1">
            <a:spLocks noChangeArrowheads="1"/>
          </p:cNvSpPr>
          <p:nvPr/>
        </p:nvSpPr>
        <p:spPr bwMode="auto">
          <a:xfrm>
            <a:off x="1028700" y="2263775"/>
            <a:ext cx="7896225" cy="641350"/>
          </a:xfrm>
          <a:prstGeom prst="rect">
            <a:avLst/>
          </a:prstGeom>
          <a:noFill/>
          <a:ln w="12700" cap="sq">
            <a:noFill/>
            <a:miter lim="800000"/>
            <a:headEnd type="none" w="sm" len="sm"/>
            <a:tailEnd type="none" w="sm" len="sm"/>
          </a:ln>
        </p:spPr>
        <p:txBody>
          <a:bodyPr>
            <a:spAutoFit/>
          </a:bodyPr>
          <a:lstStyle/>
          <a:p>
            <a:pPr eaLnBrk="0" hangingPunct="0">
              <a:spcBef>
                <a:spcPct val="50000"/>
              </a:spcBef>
            </a:pPr>
            <a:r>
              <a:rPr lang="en-US" sz="3600">
                <a:solidFill>
                  <a:srgbClr val="FFFFFF"/>
                </a:solidFill>
                <a:latin typeface="Futura Lt BT" pitchFamily="34" charset="0"/>
              </a:rPr>
              <a:t> </a:t>
            </a:r>
          </a:p>
        </p:txBody>
      </p:sp>
      <p:sp>
        <p:nvSpPr>
          <p:cNvPr id="1523714" name="Text Box 9"/>
          <p:cNvSpPr txBox="1">
            <a:spLocks noChangeArrowheads="1"/>
          </p:cNvSpPr>
          <p:nvPr/>
        </p:nvSpPr>
        <p:spPr bwMode="auto">
          <a:xfrm>
            <a:off x="971550" y="4583113"/>
            <a:ext cx="4121150" cy="1768475"/>
          </a:xfrm>
          <a:prstGeom prst="rect">
            <a:avLst/>
          </a:prstGeom>
          <a:noFill/>
          <a:ln w="12700" cap="sq">
            <a:noFill/>
            <a:miter lim="800000"/>
            <a:headEnd type="none" w="sm" len="sm"/>
            <a:tailEnd type="none" w="sm" len="sm"/>
          </a:ln>
        </p:spPr>
        <p:txBody>
          <a:bodyPr>
            <a:spAutoFit/>
          </a:bodyPr>
          <a:lstStyle/>
          <a:p>
            <a:pPr eaLnBrk="0" hangingPunct="0">
              <a:spcBef>
                <a:spcPct val="50000"/>
              </a:spcBef>
            </a:pPr>
            <a:r>
              <a:rPr lang="en-US" sz="2000">
                <a:latin typeface="Futura Lt BT" pitchFamily="34" charset="0"/>
              </a:rPr>
              <a:t>Gerrit-Jan Knaap </a:t>
            </a:r>
          </a:p>
          <a:p>
            <a:pPr eaLnBrk="0" hangingPunct="0">
              <a:spcBef>
                <a:spcPct val="50000"/>
              </a:spcBef>
            </a:pPr>
            <a:r>
              <a:rPr lang="en-US" sz="2000">
                <a:latin typeface="Futura Lt BT" pitchFamily="34" charset="0"/>
              </a:rPr>
              <a:t>Executive Director and Professor</a:t>
            </a:r>
          </a:p>
          <a:p>
            <a:pPr eaLnBrk="0" hangingPunct="0">
              <a:spcBef>
                <a:spcPct val="50000"/>
              </a:spcBef>
            </a:pPr>
            <a:r>
              <a:rPr lang="en-US" sz="2000">
                <a:latin typeface="Futura Lt BT" pitchFamily="34" charset="0"/>
              </a:rPr>
              <a:t>National Center for Smart Growth</a:t>
            </a:r>
          </a:p>
          <a:p>
            <a:pPr eaLnBrk="0" hangingPunct="0">
              <a:spcBef>
                <a:spcPct val="50000"/>
              </a:spcBef>
            </a:pPr>
            <a:r>
              <a:rPr lang="en-US" sz="2000">
                <a:latin typeface="Futura Lt BT" pitchFamily="34" charset="0"/>
              </a:rPr>
              <a:t>www.smartgrowth.umd.edu</a:t>
            </a:r>
          </a:p>
        </p:txBody>
      </p:sp>
      <p:pic>
        <p:nvPicPr>
          <p:cNvPr id="1523715" name="Picture 10"/>
          <p:cNvPicPr>
            <a:picLocks noChangeAspect="1" noChangeArrowheads="1"/>
          </p:cNvPicPr>
          <p:nvPr/>
        </p:nvPicPr>
        <p:blipFill>
          <a:blip r:embed="rId3"/>
          <a:srcRect/>
          <a:stretch>
            <a:fillRect/>
          </a:stretch>
        </p:blipFill>
        <p:spPr bwMode="auto">
          <a:xfrm>
            <a:off x="5453063" y="4665663"/>
            <a:ext cx="3227387" cy="1687512"/>
          </a:xfrm>
          <a:prstGeom prst="rect">
            <a:avLst/>
          </a:prstGeom>
          <a:noFill/>
          <a:ln w="9525">
            <a:noFill/>
            <a:miter lim="800000"/>
            <a:headEnd/>
            <a:tailEnd/>
          </a:ln>
        </p:spPr>
      </p:pic>
      <p:sp>
        <p:nvSpPr>
          <p:cNvPr id="1523717" name="Text Box 5"/>
          <p:cNvSpPr txBox="1">
            <a:spLocks noChangeArrowheads="1"/>
          </p:cNvSpPr>
          <p:nvPr/>
        </p:nvSpPr>
        <p:spPr bwMode="auto">
          <a:xfrm>
            <a:off x="1481138" y="1887538"/>
            <a:ext cx="6923087" cy="1554162"/>
          </a:xfrm>
          <a:prstGeom prst="rect">
            <a:avLst/>
          </a:prstGeom>
          <a:noFill/>
          <a:ln w="9525">
            <a:noFill/>
            <a:miter lim="800000"/>
            <a:headEnd/>
            <a:tailEnd/>
          </a:ln>
          <a:effectLst/>
        </p:spPr>
        <p:txBody>
          <a:bodyPr>
            <a:spAutoFit/>
          </a:bodyPr>
          <a:lstStyle/>
          <a:p>
            <a:pPr>
              <a:spcBef>
                <a:spcPct val="50000"/>
              </a:spcBef>
            </a:pPr>
            <a:r>
              <a:rPr lang="en-US" sz="3200"/>
              <a:t>Advancing the Land Use Agenda in Maryland: Analysis, Policy, and Public Participation</a:t>
            </a: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1714" name="Rectangle 2"/>
          <p:cNvSpPr>
            <a:spLocks noGrp="1" noChangeArrowheads="1"/>
          </p:cNvSpPr>
          <p:nvPr>
            <p:ph type="title"/>
          </p:nvPr>
        </p:nvSpPr>
        <p:spPr/>
        <p:txBody>
          <a:bodyPr/>
          <a:lstStyle/>
          <a:p>
            <a:pPr eaLnBrk="1" hangingPunct="1">
              <a:defRPr/>
            </a:pPr>
            <a:r>
              <a:rPr lang="en-US" smtClean="0"/>
              <a:t>Land Use Governance in the United States</a:t>
            </a:r>
          </a:p>
        </p:txBody>
      </p:sp>
      <p:sp>
        <p:nvSpPr>
          <p:cNvPr id="1651715" name="Rectangle 3"/>
          <p:cNvSpPr>
            <a:spLocks noGrp="1" noChangeArrowheads="1"/>
          </p:cNvSpPr>
          <p:nvPr>
            <p:ph type="body" idx="1"/>
          </p:nvPr>
        </p:nvSpPr>
        <p:spPr/>
        <p:txBody>
          <a:bodyPr/>
          <a:lstStyle/>
          <a:p>
            <a:pPr eaLnBrk="1" hangingPunct="1"/>
            <a:r>
              <a:rPr lang="en-US" sz="2800" smtClean="0"/>
              <a:t>US Constitution gives federal government no explicit land use authority;</a:t>
            </a:r>
          </a:p>
          <a:p>
            <a:pPr eaLnBrk="1" hangingPunct="1"/>
            <a:r>
              <a:rPr lang="en-US" sz="2800" smtClean="0"/>
              <a:t>Land use regulation is deemed a legitimate power of state governments;</a:t>
            </a:r>
          </a:p>
          <a:p>
            <a:pPr eaLnBrk="1" hangingPunct="1"/>
            <a:r>
              <a:rPr lang="en-US" sz="2800" smtClean="0"/>
              <a:t>Almost every state government delegates land use authority to local governments</a:t>
            </a:r>
          </a:p>
          <a:p>
            <a:pPr eaLnBrk="1" hangingPunct="1"/>
            <a:r>
              <a:rPr lang="en-US" sz="2800" smtClean="0"/>
              <a:t>Local government view land use authority as God-given right</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517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517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517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517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171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3108" name="Rectangle 4"/>
          <p:cNvSpPr>
            <a:spLocks noGrp="1" noChangeArrowheads="1"/>
          </p:cNvSpPr>
          <p:nvPr>
            <p:ph type="ctrTitle"/>
          </p:nvPr>
        </p:nvSpPr>
        <p:spPr/>
        <p:txBody>
          <a:bodyPr/>
          <a:lstStyle/>
          <a:p>
            <a:pPr eaLnBrk="1" hangingPunct="1">
              <a:defRPr/>
            </a:pPr>
            <a:r>
              <a:rPr lang="en-US" sz="4000"/>
              <a:t>History and Structure of Land Use Governance in Maryland</a:t>
            </a:r>
          </a:p>
        </p:txBody>
      </p:sp>
      <p:sp>
        <p:nvSpPr>
          <p:cNvPr id="1583109" name="Rectangle 5"/>
          <p:cNvSpPr>
            <a:spLocks noGrp="1" noChangeArrowheads="1"/>
          </p:cNvSpPr>
          <p:nvPr>
            <p:ph type="subTitle" idx="1"/>
          </p:nvPr>
        </p:nvSpPr>
        <p:spPr/>
        <p:txBody>
          <a:bodyPr/>
          <a:lstStyle/>
          <a:p>
            <a:pPr eaLnBrk="1" hangingPunct="1">
              <a:defRPr/>
            </a:pPr>
            <a:endParaRPr lang="en-US"/>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1426" name="Rectangle 2"/>
          <p:cNvSpPr>
            <a:spLocks noGrp="1" noChangeArrowheads="1"/>
          </p:cNvSpPr>
          <p:nvPr>
            <p:ph type="title"/>
          </p:nvPr>
        </p:nvSpPr>
        <p:spPr>
          <a:xfrm>
            <a:off x="623888" y="288925"/>
            <a:ext cx="8520112" cy="1169988"/>
          </a:xfrm>
        </p:spPr>
        <p:txBody>
          <a:bodyPr/>
          <a:lstStyle/>
          <a:p>
            <a:pPr eaLnBrk="1" hangingPunct="1">
              <a:defRPr/>
            </a:pPr>
            <a:r>
              <a:rPr lang="en-US"/>
              <a:t>Milestones in</a:t>
            </a:r>
            <a:br>
              <a:rPr lang="en-US"/>
            </a:br>
            <a:r>
              <a:rPr lang="en-US"/>
              <a:t>Maryland Land Use Policy</a:t>
            </a:r>
          </a:p>
        </p:txBody>
      </p:sp>
      <p:sp>
        <p:nvSpPr>
          <p:cNvPr id="1511427" name="Rectangle 3"/>
          <p:cNvSpPr>
            <a:spLocks noGrp="1" noChangeArrowheads="1"/>
          </p:cNvSpPr>
          <p:nvPr>
            <p:ph type="body" idx="1"/>
          </p:nvPr>
        </p:nvSpPr>
        <p:spPr>
          <a:xfrm>
            <a:off x="1558925" y="2049463"/>
            <a:ext cx="7585075" cy="5127625"/>
          </a:xfrm>
        </p:spPr>
        <p:txBody>
          <a:bodyPr/>
          <a:lstStyle/>
          <a:p>
            <a:pPr marL="1481138" indent="-1481138" eaLnBrk="1" hangingPunct="1">
              <a:lnSpc>
                <a:spcPct val="80000"/>
              </a:lnSpc>
              <a:buFont typeface="Wingdings" pitchFamily="2" charset="2"/>
              <a:buNone/>
              <a:tabLst>
                <a:tab pos="1030288" algn="l"/>
              </a:tabLst>
              <a:defRPr/>
            </a:pPr>
            <a:r>
              <a:rPr lang="en-US" sz="2000"/>
              <a:t>1935 – State Planning Commission</a:t>
            </a:r>
          </a:p>
          <a:p>
            <a:pPr marL="1481138" indent="-1481138">
              <a:lnSpc>
                <a:spcPct val="80000"/>
              </a:lnSpc>
              <a:spcBef>
                <a:spcPct val="0"/>
              </a:spcBef>
              <a:buFont typeface="Wingdings" pitchFamily="2" charset="2"/>
              <a:buNone/>
              <a:tabLst>
                <a:tab pos="1030288" algn="l"/>
              </a:tabLst>
              <a:defRPr/>
            </a:pPr>
            <a:r>
              <a:rPr lang="en-US" sz="2000"/>
              <a:t>1969 -  Program Open Space</a:t>
            </a:r>
          </a:p>
          <a:p>
            <a:pPr marL="1481138" indent="-1481138" eaLnBrk="1" hangingPunct="1">
              <a:lnSpc>
                <a:spcPct val="80000"/>
              </a:lnSpc>
              <a:buFont typeface="Wingdings" pitchFamily="2" charset="2"/>
              <a:buNone/>
              <a:tabLst>
                <a:tab pos="1030288" algn="l"/>
              </a:tabLst>
              <a:defRPr/>
            </a:pPr>
            <a:r>
              <a:rPr lang="en-US" sz="2000"/>
              <a:t>1974 -  State Development Plan</a:t>
            </a:r>
          </a:p>
          <a:p>
            <a:pPr marL="1481138" indent="-1481138" eaLnBrk="1" hangingPunct="1">
              <a:lnSpc>
                <a:spcPct val="80000"/>
              </a:lnSpc>
              <a:buFont typeface="Wingdings" pitchFamily="2" charset="2"/>
              <a:buNone/>
              <a:tabLst>
                <a:tab pos="1030288" algn="l"/>
              </a:tabLst>
              <a:defRPr/>
            </a:pPr>
            <a:r>
              <a:rPr lang="en-US" sz="2000"/>
              <a:t>1977 -  Maryland Agriculture Land Foundation</a:t>
            </a:r>
          </a:p>
          <a:p>
            <a:pPr marL="1481138" indent="-1481138" eaLnBrk="1" hangingPunct="1">
              <a:lnSpc>
                <a:spcPct val="80000"/>
              </a:lnSpc>
              <a:buFont typeface="Wingdings" pitchFamily="2" charset="2"/>
              <a:buNone/>
              <a:tabLst>
                <a:tab pos="1030288" algn="l"/>
              </a:tabLst>
              <a:defRPr/>
            </a:pPr>
            <a:r>
              <a:rPr lang="en-US" sz="2000"/>
              <a:t>1983 – Chesapeake Bay Agreement</a:t>
            </a:r>
          </a:p>
          <a:p>
            <a:pPr marL="1481138" indent="-1481138" eaLnBrk="1" hangingPunct="1">
              <a:lnSpc>
                <a:spcPct val="80000"/>
              </a:lnSpc>
              <a:buFont typeface="Wingdings" pitchFamily="2" charset="2"/>
              <a:buNone/>
              <a:tabLst>
                <a:tab pos="1030288" algn="l"/>
              </a:tabLst>
              <a:defRPr/>
            </a:pPr>
            <a:r>
              <a:rPr lang="en-US" sz="2000"/>
              <a:t>1984 – Critical Areas Program</a:t>
            </a:r>
          </a:p>
          <a:p>
            <a:pPr marL="1481138" indent="-1481138" eaLnBrk="1" hangingPunct="1">
              <a:lnSpc>
                <a:spcPct val="80000"/>
              </a:lnSpc>
              <a:buFont typeface="Wingdings" pitchFamily="2" charset="2"/>
              <a:buNone/>
              <a:tabLst>
                <a:tab pos="1030288" algn="l"/>
              </a:tabLst>
              <a:defRPr/>
            </a:pPr>
            <a:r>
              <a:rPr lang="en-US" sz="2000"/>
              <a:t>1988 – Year 2020 Panel</a:t>
            </a:r>
          </a:p>
          <a:p>
            <a:pPr marL="1481138" indent="-1481138" eaLnBrk="1" hangingPunct="1">
              <a:lnSpc>
                <a:spcPct val="80000"/>
              </a:lnSpc>
              <a:buFont typeface="Wingdings" pitchFamily="2" charset="2"/>
              <a:buNone/>
              <a:tabLst>
                <a:tab pos="1030288" algn="l"/>
              </a:tabLst>
              <a:defRPr/>
            </a:pPr>
            <a:r>
              <a:rPr lang="en-US" sz="2000"/>
              <a:t>1992 – Economic Growth, Resource Protection and Planning Act </a:t>
            </a:r>
          </a:p>
          <a:p>
            <a:pPr marL="1481138" indent="-1481138" eaLnBrk="1" hangingPunct="1">
              <a:lnSpc>
                <a:spcPct val="80000"/>
              </a:lnSpc>
              <a:buFont typeface="Wingdings" pitchFamily="2" charset="2"/>
              <a:buNone/>
              <a:tabLst>
                <a:tab pos="1030288" algn="l"/>
              </a:tabLst>
              <a:defRPr/>
            </a:pPr>
            <a:r>
              <a:rPr lang="en-US" sz="2000"/>
              <a:t>1997 – Forest Conservation Act</a:t>
            </a:r>
          </a:p>
          <a:p>
            <a:pPr marL="1481138" indent="-1481138" eaLnBrk="1" hangingPunct="1">
              <a:lnSpc>
                <a:spcPct val="80000"/>
              </a:lnSpc>
              <a:buFont typeface="Wingdings" pitchFamily="2" charset="2"/>
              <a:buNone/>
              <a:tabLst>
                <a:tab pos="1030288" algn="l"/>
              </a:tabLst>
              <a:defRPr/>
            </a:pPr>
            <a:r>
              <a:rPr lang="en-US" sz="2000"/>
              <a:t>1997 – Smart Growth Initiative</a:t>
            </a:r>
          </a:p>
          <a:p>
            <a:pPr marL="1481138" indent="-1481138" eaLnBrk="1" hangingPunct="1">
              <a:lnSpc>
                <a:spcPct val="80000"/>
              </a:lnSpc>
              <a:buFont typeface="Wingdings" pitchFamily="2" charset="2"/>
              <a:buNone/>
              <a:tabLst>
                <a:tab pos="1030288" algn="l"/>
              </a:tabLst>
              <a:defRPr/>
            </a:pPr>
            <a:r>
              <a:rPr lang="en-US" sz="2000"/>
              <a:t>2000 – National Center for Smart Growth</a:t>
            </a:r>
          </a:p>
          <a:p>
            <a:pPr marL="1481138" indent="-1481138" eaLnBrk="1" hangingPunct="1">
              <a:lnSpc>
                <a:spcPct val="80000"/>
              </a:lnSpc>
              <a:buFont typeface="Wingdings" pitchFamily="2" charset="2"/>
              <a:buNone/>
              <a:tabLst>
                <a:tab pos="1030288" algn="l"/>
              </a:tabLst>
              <a:defRPr/>
            </a:pPr>
            <a:r>
              <a:rPr lang="en-US" sz="2000"/>
              <a:t>2001 – Office of Smart Growth</a:t>
            </a:r>
          </a:p>
          <a:p>
            <a:pPr marL="1481138" indent="-1481138" eaLnBrk="1" hangingPunct="1">
              <a:lnSpc>
                <a:spcPct val="80000"/>
              </a:lnSpc>
              <a:buFont typeface="Wingdings" pitchFamily="2" charset="2"/>
              <a:buNone/>
              <a:tabLst>
                <a:tab pos="1030288" algn="l"/>
              </a:tabLst>
              <a:defRPr/>
            </a:pPr>
            <a:r>
              <a:rPr lang="en-US" sz="2000"/>
              <a:t>2003 - Development Capacity Task Force</a:t>
            </a:r>
          </a:p>
          <a:p>
            <a:pPr marL="1481138" indent="-1481138" eaLnBrk="1" hangingPunct="1">
              <a:lnSpc>
                <a:spcPct val="80000"/>
              </a:lnSpc>
              <a:buFont typeface="Wingdings" pitchFamily="2" charset="2"/>
              <a:buNone/>
              <a:tabLst>
                <a:tab pos="1030288" algn="l"/>
              </a:tabLst>
              <a:defRPr/>
            </a:pPr>
            <a:r>
              <a:rPr lang="en-US" sz="2000"/>
              <a:t>2006 - House Bill 1141 and House Bill 2</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1511427">
                                            <p:txEl>
                                              <p:pRg st="2" end="2"/>
                                            </p:txEl>
                                          </p:spTgt>
                                        </p:tgtEl>
                                        <p:attrNameLst>
                                          <p:attrName>style.color</p:attrName>
                                        </p:attrNameLst>
                                      </p:cBhvr>
                                      <p:to>
                                        <a:srgbClr val="FF9933"/>
                                      </p:to>
                                    </p:animClr>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500" fill="hold"/>
                                        <p:tgtEl>
                                          <p:spTgt spid="1511427">
                                            <p:txEl>
                                              <p:pRg st="10" end="10"/>
                                            </p:txEl>
                                          </p:spTgt>
                                        </p:tgtEl>
                                        <p:attrNameLst>
                                          <p:attrName>style.color</p:attrName>
                                        </p:attrNameLst>
                                      </p:cBhvr>
                                      <p:to>
                                        <a:srgbClr val="FF9966"/>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9378" name="Rectangle 2"/>
          <p:cNvSpPr>
            <a:spLocks noGrp="1" noChangeArrowheads="1"/>
          </p:cNvSpPr>
          <p:nvPr>
            <p:ph type="title"/>
          </p:nvPr>
        </p:nvSpPr>
        <p:spPr/>
        <p:txBody>
          <a:bodyPr/>
          <a:lstStyle/>
          <a:p>
            <a:pPr eaLnBrk="1" hangingPunct="1">
              <a:defRPr/>
            </a:pPr>
            <a:r>
              <a:rPr lang="en-US">
                <a:solidFill>
                  <a:schemeClr val="hlink"/>
                </a:solidFill>
              </a:rPr>
              <a:t>Structure of Land Use </a:t>
            </a:r>
            <a:br>
              <a:rPr lang="en-US">
                <a:solidFill>
                  <a:schemeClr val="hlink"/>
                </a:solidFill>
              </a:rPr>
            </a:br>
            <a:r>
              <a:rPr lang="en-US">
                <a:solidFill>
                  <a:schemeClr val="hlink"/>
                </a:solidFill>
              </a:rPr>
              <a:t>Governance in Maryland</a:t>
            </a:r>
          </a:p>
        </p:txBody>
      </p:sp>
      <p:sp>
        <p:nvSpPr>
          <p:cNvPr id="1509379" name="Rectangle 3"/>
          <p:cNvSpPr>
            <a:spLocks noGrp="1" noChangeArrowheads="1"/>
          </p:cNvSpPr>
          <p:nvPr>
            <p:ph type="body" idx="1"/>
          </p:nvPr>
        </p:nvSpPr>
        <p:spPr/>
        <p:txBody>
          <a:bodyPr/>
          <a:lstStyle/>
          <a:p>
            <a:pPr eaLnBrk="1" hangingPunct="1">
              <a:defRPr/>
            </a:pPr>
            <a:r>
              <a:rPr lang="en-US" smtClean="0"/>
              <a:t>23 Counties</a:t>
            </a:r>
          </a:p>
          <a:p>
            <a:pPr eaLnBrk="1" hangingPunct="1">
              <a:defRPr/>
            </a:pPr>
            <a:r>
              <a:rPr lang="en-US" smtClean="0"/>
              <a:t>157 Municipalities</a:t>
            </a:r>
          </a:p>
          <a:p>
            <a:pPr eaLnBrk="1" hangingPunct="1">
              <a:defRPr/>
            </a:pPr>
            <a:r>
              <a:rPr lang="en-US" smtClean="0"/>
              <a:t>Maryland Department of Planning</a:t>
            </a:r>
          </a:p>
          <a:p>
            <a:pPr eaLnBrk="1" hangingPunct="1">
              <a:defRPr/>
            </a:pPr>
            <a:r>
              <a:rPr lang="en-US" smtClean="0"/>
              <a:t>Office of Smart Growth</a:t>
            </a:r>
          </a:p>
          <a:p>
            <a:pPr eaLnBrk="1" hangingPunct="1">
              <a:defRPr/>
            </a:pPr>
            <a:r>
              <a:rPr lang="en-US" smtClean="0"/>
              <a:t>Smart Growth Sub-Cabinet</a:t>
            </a:r>
          </a:p>
        </p:txBody>
      </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1186" name="Rectangle 2"/>
          <p:cNvSpPr>
            <a:spLocks noGrp="1" noChangeArrowheads="1"/>
          </p:cNvSpPr>
          <p:nvPr>
            <p:ph type="title"/>
          </p:nvPr>
        </p:nvSpPr>
        <p:spPr/>
        <p:txBody>
          <a:bodyPr/>
          <a:lstStyle/>
          <a:p>
            <a:pPr eaLnBrk="1" hangingPunct="1">
              <a:defRPr/>
            </a:pPr>
            <a:r>
              <a:rPr lang="en-US" i="1">
                <a:solidFill>
                  <a:srgbClr val="FFFFFF"/>
                </a:solidFill>
                <a:latin typeface="Futura Lt BT" pitchFamily="34" charset="0"/>
              </a:rPr>
              <a:t>1997 Smart Growth Legislative Package </a:t>
            </a:r>
          </a:p>
        </p:txBody>
      </p:sp>
      <p:sp>
        <p:nvSpPr>
          <p:cNvPr id="1501187" name="Rectangle 3"/>
          <p:cNvSpPr>
            <a:spLocks noGrp="1" noChangeArrowheads="1"/>
          </p:cNvSpPr>
          <p:nvPr>
            <p:ph type="body" idx="1"/>
          </p:nvPr>
        </p:nvSpPr>
        <p:spPr/>
        <p:txBody>
          <a:bodyPr/>
          <a:lstStyle/>
          <a:p>
            <a:pPr eaLnBrk="1" hangingPunct="1">
              <a:defRPr/>
            </a:pPr>
            <a:r>
              <a:rPr lang="en-US">
                <a:latin typeface="Futura Lt BT" pitchFamily="34" charset="0"/>
              </a:rPr>
              <a:t>Priority Funding Areas</a:t>
            </a:r>
          </a:p>
          <a:p>
            <a:pPr eaLnBrk="1" hangingPunct="1">
              <a:defRPr/>
            </a:pPr>
            <a:r>
              <a:rPr lang="en-US">
                <a:latin typeface="Futura Lt BT" pitchFamily="34" charset="0"/>
              </a:rPr>
              <a:t>Rural Legacy</a:t>
            </a:r>
          </a:p>
          <a:p>
            <a:pPr eaLnBrk="1" hangingPunct="1">
              <a:defRPr/>
            </a:pPr>
            <a:r>
              <a:rPr lang="en-US">
                <a:latin typeface="Futura Lt BT" pitchFamily="34" charset="0"/>
              </a:rPr>
              <a:t>Brownfields Cleanup</a:t>
            </a:r>
          </a:p>
          <a:p>
            <a:pPr eaLnBrk="1" hangingPunct="1">
              <a:defRPr/>
            </a:pPr>
            <a:r>
              <a:rPr lang="en-US">
                <a:latin typeface="Futura Lt BT" pitchFamily="34" charset="0"/>
              </a:rPr>
              <a:t>Job Creation Tax Credit</a:t>
            </a:r>
          </a:p>
          <a:p>
            <a:pPr eaLnBrk="1" hangingPunct="1">
              <a:defRPr/>
            </a:pPr>
            <a:r>
              <a:rPr lang="en-US">
                <a:latin typeface="Futura Lt BT" pitchFamily="34" charset="0"/>
              </a:rPr>
              <a:t>Live Near Your Work</a:t>
            </a:r>
          </a:p>
          <a:p>
            <a:pPr eaLnBrk="1" hangingPunct="1">
              <a:buFont typeface="Wingdings" pitchFamily="2" charset="2"/>
              <a:buNone/>
              <a:defRPr/>
            </a:pPr>
            <a:endParaRPr lang="en-US">
              <a:latin typeface="Futura Lt BT" pitchFamily="34" charset="0"/>
            </a:endParaRPr>
          </a:p>
          <a:p>
            <a:pPr eaLnBrk="1" hangingPunct="1">
              <a:defRPr/>
            </a:pPr>
            <a:endParaRPr lang="en-US"/>
          </a:p>
        </p:txBody>
      </p:sp>
      <p:sp>
        <p:nvSpPr>
          <p:cNvPr id="1501188" name="Text Box 4"/>
          <p:cNvSpPr txBox="1">
            <a:spLocks noChangeArrowheads="1"/>
          </p:cNvSpPr>
          <p:nvPr/>
        </p:nvSpPr>
        <p:spPr bwMode="auto">
          <a:xfrm>
            <a:off x="1001713" y="4891088"/>
            <a:ext cx="8142287" cy="1736725"/>
          </a:xfrm>
          <a:prstGeom prst="rect">
            <a:avLst/>
          </a:prstGeom>
          <a:solidFill>
            <a:srgbClr val="A50021"/>
          </a:solidFill>
          <a:ln w="12700" cap="sq">
            <a:noFill/>
            <a:miter lim="800000"/>
            <a:headEnd type="none" w="sm" len="sm"/>
            <a:tailEnd type="none" w="sm" len="sm"/>
          </a:ln>
        </p:spPr>
        <p:txBody>
          <a:bodyPr>
            <a:spAutoFit/>
          </a:bodyPr>
          <a:lstStyle/>
          <a:p>
            <a:pPr eaLnBrk="0" hangingPunct="0">
              <a:spcBef>
                <a:spcPct val="50000"/>
              </a:spcBef>
            </a:pPr>
            <a:r>
              <a:rPr lang="en-US" sz="5400" b="1">
                <a:latin typeface="Futura Lt BT" pitchFamily="34" charset="0"/>
              </a:rPr>
              <a:t>INCENTIVES, NOT REGULATIONS!</a:t>
            </a:r>
          </a:p>
        </p:txBody>
      </p:sp>
      <p:pic>
        <p:nvPicPr>
          <p:cNvPr id="1501189" name="Picture 5" descr="billsign"/>
          <p:cNvPicPr>
            <a:picLocks noChangeAspect="1" noChangeArrowheads="1"/>
          </p:cNvPicPr>
          <p:nvPr/>
        </p:nvPicPr>
        <p:blipFill>
          <a:blip r:embed="rId3"/>
          <a:srcRect/>
          <a:stretch>
            <a:fillRect/>
          </a:stretch>
        </p:blipFill>
        <p:spPr bwMode="auto">
          <a:xfrm>
            <a:off x="6183313" y="1911350"/>
            <a:ext cx="2859087" cy="2865438"/>
          </a:xfrm>
          <a:prstGeom prst="rect">
            <a:avLst/>
          </a:prstGeom>
          <a:noFill/>
          <a:ln w="9525">
            <a:solidFill>
              <a:srgbClr val="FFFFFF"/>
            </a:solidFill>
            <a:miter lim="800000"/>
            <a:headEnd/>
            <a:tailEnd/>
          </a:ln>
          <a:effectLst>
            <a:outerShdw dist="35921" dir="2700000" algn="ctr" rotWithShape="0">
              <a:srgbClr val="808080"/>
            </a:outerShdw>
          </a:effec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011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118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5394" name="Rectangle 2"/>
          <p:cNvSpPr>
            <a:spLocks noGrp="1" noChangeArrowheads="1"/>
          </p:cNvSpPr>
          <p:nvPr>
            <p:ph type="title"/>
          </p:nvPr>
        </p:nvSpPr>
        <p:spPr>
          <a:xfrm>
            <a:off x="1066800" y="0"/>
            <a:ext cx="7543800" cy="1431925"/>
          </a:xfrm>
        </p:spPr>
        <p:txBody>
          <a:bodyPr/>
          <a:lstStyle/>
          <a:p>
            <a:pPr eaLnBrk="1" hangingPunct="1">
              <a:defRPr/>
            </a:pPr>
            <a:r>
              <a:rPr lang="en-US"/>
              <a:t>Instant Accolades</a:t>
            </a:r>
          </a:p>
        </p:txBody>
      </p:sp>
      <p:sp>
        <p:nvSpPr>
          <p:cNvPr id="1595395" name="Rectangle 3"/>
          <p:cNvSpPr>
            <a:spLocks noGrp="1" noChangeArrowheads="1"/>
          </p:cNvSpPr>
          <p:nvPr>
            <p:ph type="body" idx="1"/>
          </p:nvPr>
        </p:nvSpPr>
        <p:spPr>
          <a:xfrm>
            <a:off x="1022350" y="1544638"/>
            <a:ext cx="7543800" cy="4114800"/>
          </a:xfrm>
        </p:spPr>
        <p:txBody>
          <a:bodyPr/>
          <a:lstStyle/>
          <a:p>
            <a:pPr eaLnBrk="1" hangingPunct="1">
              <a:lnSpc>
                <a:spcPct val="80000"/>
              </a:lnSpc>
              <a:defRPr/>
            </a:pPr>
            <a:r>
              <a:rPr lang="en-US" sz="2800"/>
              <a:t>World Wildlife Fund (1/98):</a:t>
            </a:r>
          </a:p>
          <a:p>
            <a:pPr eaLnBrk="1" hangingPunct="1">
              <a:lnSpc>
                <a:spcPct val="80000"/>
              </a:lnSpc>
              <a:buFont typeface="Wingdings" pitchFamily="2" charset="2"/>
              <a:buNone/>
              <a:defRPr/>
            </a:pPr>
            <a:r>
              <a:rPr lang="en-US" sz="2800"/>
              <a:t>	  “Gift to the Earth” </a:t>
            </a:r>
          </a:p>
          <a:p>
            <a:pPr eaLnBrk="1" hangingPunct="1">
              <a:lnSpc>
                <a:spcPct val="80000"/>
              </a:lnSpc>
              <a:defRPr/>
            </a:pPr>
            <a:endParaRPr lang="en-US" sz="2800"/>
          </a:p>
          <a:p>
            <a:pPr eaLnBrk="1" hangingPunct="1">
              <a:lnSpc>
                <a:spcPct val="80000"/>
              </a:lnSpc>
              <a:defRPr/>
            </a:pPr>
            <a:r>
              <a:rPr lang="en-US" sz="2800"/>
              <a:t>Keith Schnieder (3/98): </a:t>
            </a:r>
          </a:p>
          <a:p>
            <a:pPr eaLnBrk="1" hangingPunct="1">
              <a:lnSpc>
                <a:spcPct val="80000"/>
              </a:lnSpc>
              <a:buFont typeface="Wingdings" pitchFamily="2" charset="2"/>
              <a:buNone/>
              <a:defRPr/>
            </a:pPr>
            <a:r>
              <a:rPr lang="en-US" sz="2800"/>
              <a:t>	  “the most promising new tool for managing growth in a generation”</a:t>
            </a:r>
          </a:p>
          <a:p>
            <a:pPr eaLnBrk="1" hangingPunct="1">
              <a:lnSpc>
                <a:spcPct val="80000"/>
              </a:lnSpc>
              <a:buFont typeface="Wingdings" pitchFamily="2" charset="2"/>
              <a:buNone/>
              <a:defRPr/>
            </a:pPr>
            <a:endParaRPr lang="en-US" sz="2800"/>
          </a:p>
          <a:p>
            <a:pPr eaLnBrk="1" hangingPunct="1">
              <a:lnSpc>
                <a:spcPct val="80000"/>
              </a:lnSpc>
              <a:defRPr/>
            </a:pPr>
            <a:r>
              <a:rPr lang="en-US" sz="2800"/>
              <a:t>Harvard University’s Kennedy School of Government and Ford Foundation (2000)</a:t>
            </a:r>
          </a:p>
          <a:p>
            <a:pPr eaLnBrk="1" hangingPunct="1">
              <a:lnSpc>
                <a:spcPct val="80000"/>
              </a:lnSpc>
              <a:buFont typeface="Wingdings" pitchFamily="2" charset="2"/>
              <a:buNone/>
              <a:defRPr/>
            </a:pPr>
            <a:r>
              <a:rPr lang="en-US" sz="2800"/>
              <a:t>	  “one of the 10 most innovative new    programs in the country.”</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9539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95395">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95395">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9539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44" name="Rectangle 4"/>
          <p:cNvSpPr>
            <a:spLocks noGrp="1" noChangeArrowheads="1"/>
          </p:cNvSpPr>
          <p:nvPr>
            <p:ph type="title"/>
          </p:nvPr>
        </p:nvSpPr>
        <p:spPr/>
        <p:txBody>
          <a:bodyPr/>
          <a:lstStyle/>
          <a:p>
            <a:pPr eaLnBrk="1" hangingPunct="1">
              <a:defRPr/>
            </a:pPr>
            <a:endParaRPr lang="en-US"/>
          </a:p>
        </p:txBody>
      </p:sp>
      <p:pic>
        <p:nvPicPr>
          <p:cNvPr id="1538050" name="Picture 6" descr="pfarulleg03"/>
          <p:cNvPicPr>
            <a:picLocks noChangeAspect="1" noChangeArrowheads="1"/>
          </p:cNvPicPr>
          <p:nvPr>
            <p:ph idx="1"/>
          </p:nvPr>
        </p:nvPicPr>
        <p:blipFill>
          <a:blip r:embed="rId3"/>
          <a:srcRect/>
          <a:stretch>
            <a:fillRect/>
          </a:stretch>
        </p:blipFill>
        <p:spPr>
          <a:xfrm>
            <a:off x="0" y="0"/>
            <a:ext cx="9144000" cy="6858000"/>
          </a:xfrm>
        </p:spPr>
      </p:pic>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5506" name="Rectangle 2"/>
          <p:cNvSpPr>
            <a:spLocks noGrp="1" noChangeArrowheads="1"/>
          </p:cNvSpPr>
          <p:nvPr>
            <p:ph type="title"/>
          </p:nvPr>
        </p:nvSpPr>
        <p:spPr/>
        <p:txBody>
          <a:bodyPr/>
          <a:lstStyle/>
          <a:p>
            <a:pPr eaLnBrk="1" hangingPunct="1">
              <a:defRPr/>
            </a:pPr>
            <a:r>
              <a:rPr lang="en-US"/>
              <a:t>Recent research on..</a:t>
            </a:r>
          </a:p>
        </p:txBody>
      </p:sp>
      <p:sp>
        <p:nvSpPr>
          <p:cNvPr id="1685507" name="Rectangle 3"/>
          <p:cNvSpPr>
            <a:spLocks noGrp="1" noChangeArrowheads="1"/>
          </p:cNvSpPr>
          <p:nvPr>
            <p:ph type="body" idx="1"/>
          </p:nvPr>
        </p:nvSpPr>
        <p:spPr/>
        <p:txBody>
          <a:bodyPr/>
          <a:lstStyle/>
          <a:p>
            <a:pPr eaLnBrk="1" hangingPunct="1">
              <a:lnSpc>
                <a:spcPct val="80000"/>
              </a:lnSpc>
              <a:defRPr/>
            </a:pPr>
            <a:r>
              <a:rPr lang="en-US" sz="2800"/>
              <a:t>Development trends,</a:t>
            </a:r>
          </a:p>
          <a:p>
            <a:pPr eaLnBrk="1" hangingPunct="1">
              <a:lnSpc>
                <a:spcPct val="80000"/>
              </a:lnSpc>
              <a:defRPr/>
            </a:pPr>
            <a:r>
              <a:rPr lang="en-US" sz="2800"/>
              <a:t>Development capacity,</a:t>
            </a:r>
          </a:p>
          <a:p>
            <a:pPr eaLnBrk="1" hangingPunct="1">
              <a:lnSpc>
                <a:spcPct val="80000"/>
              </a:lnSpc>
              <a:defRPr/>
            </a:pPr>
            <a:r>
              <a:rPr lang="en-US" sz="2800"/>
              <a:t>Development probability,</a:t>
            </a:r>
          </a:p>
          <a:p>
            <a:pPr eaLnBrk="1" hangingPunct="1">
              <a:lnSpc>
                <a:spcPct val="80000"/>
              </a:lnSpc>
              <a:defRPr/>
            </a:pPr>
            <a:r>
              <a:rPr lang="en-US" sz="2800"/>
              <a:t>Preservation efficacy,</a:t>
            </a:r>
          </a:p>
          <a:p>
            <a:pPr eaLnBrk="1" hangingPunct="1">
              <a:lnSpc>
                <a:spcPct val="80000"/>
              </a:lnSpc>
              <a:defRPr/>
            </a:pPr>
            <a:r>
              <a:rPr lang="en-US" sz="2800"/>
              <a:t>Farmer behavior,</a:t>
            </a:r>
          </a:p>
          <a:p>
            <a:pPr eaLnBrk="1" hangingPunct="1">
              <a:lnSpc>
                <a:spcPct val="80000"/>
              </a:lnSpc>
              <a:defRPr/>
            </a:pPr>
            <a:r>
              <a:rPr lang="en-US" sz="2800"/>
              <a:t>Brownfield redevelopment,</a:t>
            </a:r>
          </a:p>
          <a:p>
            <a:pPr eaLnBrk="1" hangingPunct="1">
              <a:lnSpc>
                <a:spcPct val="80000"/>
              </a:lnSpc>
              <a:defRPr/>
            </a:pPr>
            <a:r>
              <a:rPr lang="en-US" sz="2800"/>
              <a:t>Job creation tax credit,</a:t>
            </a:r>
          </a:p>
          <a:p>
            <a:pPr eaLnBrk="1" hangingPunct="1">
              <a:lnSpc>
                <a:spcPct val="80000"/>
              </a:lnSpc>
              <a:defRPr/>
            </a:pPr>
            <a:r>
              <a:rPr lang="en-US" sz="2800"/>
              <a:t>Adequate public facilities ordinances,</a:t>
            </a:r>
          </a:p>
          <a:p>
            <a:pPr eaLnBrk="1" hangingPunct="1">
              <a:lnSpc>
                <a:spcPct val="80000"/>
              </a:lnSpc>
              <a:defRPr/>
            </a:pPr>
            <a:r>
              <a:rPr lang="en-US" sz="2800"/>
              <a:t>State agency spending.</a:t>
            </a:r>
          </a:p>
          <a:p>
            <a:pPr eaLnBrk="1" hangingPunct="1">
              <a:lnSpc>
                <a:spcPct val="80000"/>
              </a:lnSpc>
              <a:defRPr/>
            </a:pPr>
            <a:endParaRPr lang="en-US" sz="2800"/>
          </a:p>
          <a:p>
            <a:pPr eaLnBrk="1" hangingPunct="1">
              <a:lnSpc>
                <a:spcPct val="80000"/>
              </a:lnSpc>
              <a:defRPr/>
            </a:pPr>
            <a:endParaRPr lang="en-US" sz="2800"/>
          </a:p>
        </p:txBody>
      </p:sp>
      <p:sp>
        <p:nvSpPr>
          <p:cNvPr id="1685508" name="Text Box 4"/>
          <p:cNvSpPr txBox="1">
            <a:spLocks noChangeArrowheads="1"/>
          </p:cNvSpPr>
          <p:nvPr/>
        </p:nvSpPr>
        <p:spPr bwMode="auto">
          <a:xfrm>
            <a:off x="609600" y="3192463"/>
            <a:ext cx="8142288" cy="914400"/>
          </a:xfrm>
          <a:prstGeom prst="rect">
            <a:avLst/>
          </a:prstGeom>
          <a:solidFill>
            <a:srgbClr val="A50021"/>
          </a:solidFill>
          <a:ln w="12700" cap="sq">
            <a:noFill/>
            <a:miter lim="800000"/>
            <a:headEnd type="none" w="sm" len="sm"/>
            <a:tailEnd type="none" w="sm" len="sm"/>
          </a:ln>
        </p:spPr>
        <p:txBody>
          <a:bodyPr>
            <a:spAutoFit/>
          </a:bodyPr>
          <a:lstStyle/>
          <a:p>
            <a:pPr eaLnBrk="0" hangingPunct="0">
              <a:spcBef>
                <a:spcPct val="50000"/>
              </a:spcBef>
            </a:pPr>
            <a:r>
              <a:rPr lang="en-US" sz="5400" b="1">
                <a:latin typeface="Futura Lt BT" pitchFamily="34" charset="0"/>
              </a:rPr>
              <a:t>ITS NOT WORKING!</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855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550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8754" name="Rectangle 2"/>
          <p:cNvSpPr>
            <a:spLocks noGrp="1" noChangeArrowheads="1"/>
          </p:cNvSpPr>
          <p:nvPr>
            <p:ph type="title"/>
          </p:nvPr>
        </p:nvSpPr>
        <p:spPr>
          <a:xfrm>
            <a:off x="685800" y="0"/>
            <a:ext cx="7772400" cy="1143000"/>
          </a:xfrm>
        </p:spPr>
        <p:txBody>
          <a:bodyPr/>
          <a:lstStyle/>
          <a:p>
            <a:pPr eaLnBrk="1" hangingPunct="1">
              <a:defRPr/>
            </a:pPr>
            <a:r>
              <a:rPr lang="en-US" sz="2400" b="0"/>
              <a:t>Improved Residential </a:t>
            </a:r>
            <a:r>
              <a:rPr lang="en-US" sz="2400" b="0">
                <a:solidFill>
                  <a:schemeClr val="accent2"/>
                </a:solidFill>
              </a:rPr>
              <a:t>Parcels</a:t>
            </a:r>
            <a:r>
              <a:rPr lang="en-US" sz="2400" b="0"/>
              <a:t> Outside of PFAs as a Pct. of Total Residential Parcels in Maryland, 1990 - 2004</a:t>
            </a:r>
          </a:p>
        </p:txBody>
      </p:sp>
      <p:graphicFrame>
        <p:nvGraphicFramePr>
          <p:cNvPr id="1738755" name="Object 3"/>
          <p:cNvGraphicFramePr>
            <a:graphicFrameLocks noChangeAspect="1"/>
          </p:cNvGraphicFramePr>
          <p:nvPr>
            <p:ph type="chart" idx="1"/>
          </p:nvPr>
        </p:nvGraphicFramePr>
        <p:xfrm>
          <a:off x="0" y="914400"/>
          <a:ext cx="9144000" cy="5181600"/>
        </p:xfrm>
        <a:graphic>
          <a:graphicData uri="http://schemas.openxmlformats.org/presentationml/2006/ole">
            <p:oleObj spid="_x0000_s1738755" name="Chart" r:id="rId4" imgW="7772400" imgH="4114800" progId="MSGraph.Chart.8">
              <p:embed followColorScheme="full"/>
            </p:oleObj>
          </a:graphicData>
        </a:graphic>
      </p:graphicFrame>
      <p:sp>
        <p:nvSpPr>
          <p:cNvPr id="1738757" name="Text Box 4"/>
          <p:cNvSpPr txBox="1">
            <a:spLocks noChangeArrowheads="1"/>
          </p:cNvSpPr>
          <p:nvPr/>
        </p:nvSpPr>
        <p:spPr bwMode="auto">
          <a:xfrm>
            <a:off x="1131888" y="5816600"/>
            <a:ext cx="8012112" cy="825500"/>
          </a:xfrm>
          <a:prstGeom prst="rect">
            <a:avLst/>
          </a:prstGeom>
          <a:noFill/>
          <a:ln w="9525">
            <a:noFill/>
            <a:miter lim="800000"/>
            <a:headEnd/>
            <a:tailEnd/>
          </a:ln>
        </p:spPr>
        <p:txBody>
          <a:bodyPr>
            <a:spAutoFit/>
          </a:bodyPr>
          <a:lstStyle/>
          <a:p>
            <a:pPr>
              <a:spcBef>
                <a:spcPct val="50000"/>
              </a:spcBef>
            </a:pPr>
            <a:r>
              <a:rPr kumimoji="0" lang="en-US" sz="1600">
                <a:latin typeface="Times New Roman" pitchFamily="18" charset="0"/>
              </a:rPr>
              <a:t>Prepared by the Maryland Department of Planning, Planning Data Services, November 2006.  Source of data is MDProperty View. Data is for improved residential single-family parcels of  $1,000 or more on parcels of 20 acres or less.</a:t>
            </a:r>
          </a:p>
        </p:txBody>
      </p:sp>
      <p:sp>
        <p:nvSpPr>
          <p:cNvPr id="1738758" name="AutoShape 5"/>
          <p:cNvSpPr>
            <a:spLocks noChangeArrowheads="1"/>
          </p:cNvSpPr>
          <p:nvPr/>
        </p:nvSpPr>
        <p:spPr bwMode="auto">
          <a:xfrm>
            <a:off x="6172200" y="3124200"/>
            <a:ext cx="304800" cy="533400"/>
          </a:xfrm>
          <a:prstGeom prst="upArrow">
            <a:avLst>
              <a:gd name="adj1" fmla="val 50000"/>
              <a:gd name="adj2" fmla="val 43750"/>
            </a:avLst>
          </a:prstGeom>
          <a:solidFill>
            <a:schemeClr val="accent1"/>
          </a:solidFill>
          <a:ln w="9525">
            <a:solidFill>
              <a:schemeClr val="tx1"/>
            </a:solidFill>
            <a:miter lim="800000"/>
            <a:headEnd/>
            <a:tailEnd/>
          </a:ln>
        </p:spPr>
        <p:txBody>
          <a:bodyPr wrap="none" anchor="ctr"/>
          <a:lstStyle/>
          <a:p>
            <a:pPr eaLnBrk="0" hangingPunct="0"/>
            <a:endParaRPr lang="en-US"/>
          </a:p>
        </p:txBody>
      </p:sp>
      <p:sp>
        <p:nvSpPr>
          <p:cNvPr id="1738759" name="Rectangle 6"/>
          <p:cNvSpPr>
            <a:spLocks noChangeArrowheads="1"/>
          </p:cNvSpPr>
          <p:nvPr/>
        </p:nvSpPr>
        <p:spPr bwMode="auto">
          <a:xfrm>
            <a:off x="5181600" y="3581400"/>
            <a:ext cx="2282825" cy="366713"/>
          </a:xfrm>
          <a:prstGeom prst="rect">
            <a:avLst/>
          </a:prstGeom>
          <a:noFill/>
          <a:ln w="9525">
            <a:noFill/>
            <a:miter lim="800000"/>
            <a:headEnd/>
            <a:tailEnd/>
          </a:ln>
        </p:spPr>
        <p:txBody>
          <a:bodyPr wrap="none">
            <a:spAutoFit/>
          </a:bodyPr>
          <a:lstStyle/>
          <a:p>
            <a:pPr>
              <a:spcBef>
                <a:spcPct val="50000"/>
              </a:spcBef>
            </a:pPr>
            <a:r>
              <a:rPr kumimoji="0" lang="en-US" sz="1800" b="1">
                <a:latin typeface="Times New Roman" pitchFamily="18" charset="0"/>
              </a:rPr>
              <a:t>= Cumulative Parcels</a:t>
            </a:r>
          </a:p>
        </p:txBody>
      </p:sp>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02" name="Rectangle 2"/>
          <p:cNvSpPr>
            <a:spLocks noGrp="1" noChangeArrowheads="1"/>
          </p:cNvSpPr>
          <p:nvPr>
            <p:ph type="title"/>
          </p:nvPr>
        </p:nvSpPr>
        <p:spPr>
          <a:xfrm>
            <a:off x="685800" y="0"/>
            <a:ext cx="7772400" cy="1143000"/>
          </a:xfrm>
        </p:spPr>
        <p:txBody>
          <a:bodyPr/>
          <a:lstStyle/>
          <a:p>
            <a:pPr eaLnBrk="1" hangingPunct="1">
              <a:defRPr/>
            </a:pPr>
            <a:r>
              <a:rPr lang="en-US" sz="2400" b="0"/>
              <a:t>Improved Residential </a:t>
            </a:r>
            <a:r>
              <a:rPr lang="en-US" sz="2400" b="0">
                <a:solidFill>
                  <a:srgbClr val="FF5050"/>
                </a:solidFill>
              </a:rPr>
              <a:t>Acres </a:t>
            </a:r>
            <a:r>
              <a:rPr lang="en-US" sz="2400" b="0"/>
              <a:t>Outside of PFAs as a Pct. of Total Residential Acres in Maryland, 1990 - 2004</a:t>
            </a:r>
          </a:p>
        </p:txBody>
      </p:sp>
      <p:graphicFrame>
        <p:nvGraphicFramePr>
          <p:cNvPr id="1740803" name="Object 3"/>
          <p:cNvGraphicFramePr>
            <a:graphicFrameLocks noChangeAspect="1"/>
          </p:cNvGraphicFramePr>
          <p:nvPr>
            <p:ph type="chart" idx="1"/>
          </p:nvPr>
        </p:nvGraphicFramePr>
        <p:xfrm>
          <a:off x="0" y="914400"/>
          <a:ext cx="9144000" cy="5181600"/>
        </p:xfrm>
        <a:graphic>
          <a:graphicData uri="http://schemas.openxmlformats.org/presentationml/2006/ole">
            <p:oleObj spid="_x0000_s1740803" name="Chart" r:id="rId4" imgW="7772400" imgH="4114800" progId="MSGraph.Chart.8">
              <p:embed followColorScheme="full"/>
            </p:oleObj>
          </a:graphicData>
        </a:graphic>
      </p:graphicFrame>
      <p:sp>
        <p:nvSpPr>
          <p:cNvPr id="1740805" name="Text Box 4"/>
          <p:cNvSpPr txBox="1">
            <a:spLocks noChangeArrowheads="1"/>
          </p:cNvSpPr>
          <p:nvPr/>
        </p:nvSpPr>
        <p:spPr bwMode="auto">
          <a:xfrm>
            <a:off x="1030288" y="6019800"/>
            <a:ext cx="8113712" cy="825500"/>
          </a:xfrm>
          <a:prstGeom prst="rect">
            <a:avLst/>
          </a:prstGeom>
          <a:noFill/>
          <a:ln w="9525">
            <a:noFill/>
            <a:miter lim="800000"/>
            <a:headEnd/>
            <a:tailEnd/>
          </a:ln>
        </p:spPr>
        <p:txBody>
          <a:bodyPr>
            <a:spAutoFit/>
          </a:bodyPr>
          <a:lstStyle/>
          <a:p>
            <a:pPr>
              <a:spcBef>
                <a:spcPct val="50000"/>
              </a:spcBef>
            </a:pPr>
            <a:r>
              <a:rPr kumimoji="0" lang="en-US" sz="1600">
                <a:latin typeface="Times New Roman" pitchFamily="18" charset="0"/>
              </a:rPr>
              <a:t>Prepared by the Maryland Department of Planning, Planning Data Services, November 2006.  Source of data is MDProperty View. Data is for improved residential single-family parcels of  $1,000 or more on parcels of 20 acres or less.</a:t>
            </a:r>
          </a:p>
        </p:txBody>
      </p:sp>
      <p:sp>
        <p:nvSpPr>
          <p:cNvPr id="1740806" name="AutoShape 5"/>
          <p:cNvSpPr>
            <a:spLocks noChangeArrowheads="1"/>
          </p:cNvSpPr>
          <p:nvPr/>
        </p:nvSpPr>
        <p:spPr bwMode="auto">
          <a:xfrm>
            <a:off x="6172200" y="3124200"/>
            <a:ext cx="304800" cy="533400"/>
          </a:xfrm>
          <a:prstGeom prst="upArrow">
            <a:avLst>
              <a:gd name="adj1" fmla="val 50000"/>
              <a:gd name="adj2" fmla="val 43750"/>
            </a:avLst>
          </a:prstGeom>
          <a:solidFill>
            <a:schemeClr val="accent1"/>
          </a:solidFill>
          <a:ln w="9525">
            <a:solidFill>
              <a:schemeClr val="tx1"/>
            </a:solidFill>
            <a:miter lim="800000"/>
            <a:headEnd/>
            <a:tailEnd/>
          </a:ln>
        </p:spPr>
        <p:txBody>
          <a:bodyPr wrap="none" anchor="ctr"/>
          <a:lstStyle/>
          <a:p>
            <a:pPr eaLnBrk="0" hangingPunct="0"/>
            <a:endParaRPr lang="en-US"/>
          </a:p>
        </p:txBody>
      </p:sp>
      <p:sp>
        <p:nvSpPr>
          <p:cNvPr id="1740807" name="Text Box 6"/>
          <p:cNvSpPr txBox="1">
            <a:spLocks noChangeArrowheads="1"/>
          </p:cNvSpPr>
          <p:nvPr/>
        </p:nvSpPr>
        <p:spPr bwMode="auto">
          <a:xfrm>
            <a:off x="5181600" y="3657600"/>
            <a:ext cx="2895600" cy="366713"/>
          </a:xfrm>
          <a:prstGeom prst="rect">
            <a:avLst/>
          </a:prstGeom>
          <a:noFill/>
          <a:ln w="9525">
            <a:noFill/>
            <a:miter lim="800000"/>
            <a:headEnd/>
            <a:tailEnd/>
          </a:ln>
        </p:spPr>
        <p:txBody>
          <a:bodyPr>
            <a:spAutoFit/>
          </a:bodyPr>
          <a:lstStyle/>
          <a:p>
            <a:pPr>
              <a:spcBef>
                <a:spcPct val="50000"/>
              </a:spcBef>
            </a:pPr>
            <a:r>
              <a:rPr kumimoji="0" lang="en-US" sz="1800" b="1">
                <a:latin typeface="Times New Roman" pitchFamily="18" charset="0"/>
              </a:rPr>
              <a:t>= Cumulative Acres</a:t>
            </a:r>
          </a:p>
        </p:txBody>
      </p:sp>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62" name="Rectangle 2"/>
          <p:cNvSpPr>
            <a:spLocks noGrp="1" noChangeArrowheads="1"/>
          </p:cNvSpPr>
          <p:nvPr>
            <p:ph type="title"/>
          </p:nvPr>
        </p:nvSpPr>
        <p:spPr/>
        <p:txBody>
          <a:bodyPr/>
          <a:lstStyle/>
          <a:p>
            <a:pPr eaLnBrk="1" hangingPunct="1">
              <a:defRPr/>
            </a:pPr>
            <a:r>
              <a:rPr lang="en-US" sz="4000"/>
              <a:t>Priority Funding Areas and Adequate Public Facilities Ordinances</a:t>
            </a:r>
          </a:p>
        </p:txBody>
      </p:sp>
      <p:pic>
        <p:nvPicPr>
          <p:cNvPr id="1742850" name="Picture 3"/>
          <p:cNvPicPr>
            <a:picLocks noChangeAspect="1" noChangeArrowheads="1"/>
          </p:cNvPicPr>
          <p:nvPr/>
        </p:nvPicPr>
        <p:blipFill>
          <a:blip r:embed="rId3"/>
          <a:srcRect/>
          <a:stretch>
            <a:fillRect/>
          </a:stretch>
        </p:blipFill>
        <p:spPr bwMode="auto">
          <a:xfrm>
            <a:off x="4443413" y="2122488"/>
            <a:ext cx="3025775" cy="3921125"/>
          </a:xfrm>
          <a:prstGeom prst="rect">
            <a:avLst/>
          </a:prstGeom>
          <a:noFill/>
          <a:ln w="9525">
            <a:noFill/>
            <a:miter lim="800000"/>
            <a:headEnd/>
            <a:tailEnd/>
          </a:ln>
        </p:spPr>
      </p:pic>
      <p:pic>
        <p:nvPicPr>
          <p:cNvPr id="1742851" name="Picture 4"/>
          <p:cNvPicPr>
            <a:picLocks noChangeAspect="1" noChangeArrowheads="1"/>
          </p:cNvPicPr>
          <p:nvPr/>
        </p:nvPicPr>
        <p:blipFill>
          <a:blip r:embed="rId4"/>
          <a:srcRect/>
          <a:stretch>
            <a:fillRect/>
          </a:stretch>
        </p:blipFill>
        <p:spPr bwMode="auto">
          <a:xfrm>
            <a:off x="1031875" y="2143125"/>
            <a:ext cx="3055938" cy="3892550"/>
          </a:xfrm>
          <a:prstGeom prst="rect">
            <a:avLst/>
          </a:prstGeom>
          <a:noFill/>
          <a:ln w="9525">
            <a:noFill/>
            <a:miter lim="800000"/>
            <a:headEnd/>
            <a:tailEnd/>
          </a:ln>
        </p:spPr>
      </p:pic>
      <p:sp>
        <p:nvSpPr>
          <p:cNvPr id="1742852" name="Text Box 5"/>
          <p:cNvSpPr txBox="1">
            <a:spLocks noChangeArrowheads="1"/>
          </p:cNvSpPr>
          <p:nvPr/>
        </p:nvSpPr>
        <p:spPr bwMode="auto">
          <a:xfrm>
            <a:off x="7504113" y="4541838"/>
            <a:ext cx="1639887" cy="1552575"/>
          </a:xfrm>
          <a:prstGeom prst="rect">
            <a:avLst/>
          </a:prstGeom>
          <a:noFill/>
          <a:ln w="12700" cap="sq">
            <a:noFill/>
            <a:miter lim="800000"/>
            <a:headEnd type="none" w="sm" len="sm"/>
            <a:tailEnd type="none" w="sm" len="sm"/>
          </a:ln>
        </p:spPr>
        <p:txBody>
          <a:bodyPr>
            <a:spAutoFit/>
          </a:bodyPr>
          <a:lstStyle/>
          <a:p>
            <a:pPr eaLnBrk="0" hangingPunct="0">
              <a:spcBef>
                <a:spcPct val="50000"/>
              </a:spcBef>
            </a:pPr>
            <a:r>
              <a:rPr lang="en-US"/>
              <a:t>10% Deflection outside PFAs</a:t>
            </a:r>
          </a:p>
        </p:txBody>
      </p:sp>
      <p:sp>
        <p:nvSpPr>
          <p:cNvPr id="1742853" name="Text Box 6"/>
          <p:cNvSpPr txBox="1">
            <a:spLocks noChangeArrowheads="1"/>
          </p:cNvSpPr>
          <p:nvPr/>
        </p:nvSpPr>
        <p:spPr bwMode="auto">
          <a:xfrm>
            <a:off x="7504113" y="2632075"/>
            <a:ext cx="1843087" cy="1552575"/>
          </a:xfrm>
          <a:prstGeom prst="rect">
            <a:avLst/>
          </a:prstGeom>
          <a:noFill/>
          <a:ln w="12700" cap="sq">
            <a:noFill/>
            <a:miter lim="800000"/>
            <a:headEnd type="none" w="sm" len="sm"/>
            <a:tailEnd type="none" w="sm" len="sm"/>
          </a:ln>
        </p:spPr>
        <p:txBody>
          <a:bodyPr>
            <a:spAutoFit/>
          </a:bodyPr>
          <a:lstStyle/>
          <a:p>
            <a:pPr eaLnBrk="0" hangingPunct="0">
              <a:spcBef>
                <a:spcPct val="50000"/>
              </a:spcBef>
            </a:pPr>
            <a:r>
              <a:rPr lang="en-US"/>
              <a:t>Treatment/Control research design</a:t>
            </a:r>
          </a:p>
        </p:txBody>
      </p:sp>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7570" name="Rectangle 2"/>
          <p:cNvSpPr>
            <a:spLocks noGrp="1" noChangeArrowheads="1"/>
          </p:cNvSpPr>
          <p:nvPr>
            <p:ph type="title"/>
          </p:nvPr>
        </p:nvSpPr>
        <p:spPr/>
        <p:txBody>
          <a:bodyPr/>
          <a:lstStyle/>
          <a:p>
            <a:pPr eaLnBrk="1" hangingPunct="1">
              <a:defRPr/>
            </a:pPr>
            <a:r>
              <a:rPr lang="en-US" altLang="ko-KR">
                <a:latin typeface="Trebuchet MS" pitchFamily="34" charset="0"/>
                <a:ea typeface="Gulim" pitchFamily="34" charset="-127"/>
              </a:rPr>
              <a:t>“Growth-Related” Spending by State Agencies</a:t>
            </a:r>
          </a:p>
        </p:txBody>
      </p:sp>
      <p:pic>
        <p:nvPicPr>
          <p:cNvPr id="1744898" name="Picture 4"/>
          <p:cNvPicPr>
            <a:picLocks noChangeAspect="1" noChangeArrowheads="1"/>
          </p:cNvPicPr>
          <p:nvPr/>
        </p:nvPicPr>
        <p:blipFill>
          <a:blip r:embed="rId3"/>
          <a:srcRect t="7742"/>
          <a:stretch>
            <a:fillRect/>
          </a:stretch>
        </p:blipFill>
        <p:spPr bwMode="auto">
          <a:xfrm>
            <a:off x="3576638" y="3582988"/>
            <a:ext cx="5567362" cy="3275012"/>
          </a:xfrm>
          <a:prstGeom prst="rect">
            <a:avLst/>
          </a:prstGeom>
          <a:solidFill>
            <a:schemeClr val="tx1"/>
          </a:solidFill>
          <a:ln w="9525">
            <a:noFill/>
            <a:miter lim="800000"/>
            <a:headEnd/>
            <a:tailEnd/>
          </a:ln>
        </p:spPr>
      </p:pic>
      <p:pic>
        <p:nvPicPr>
          <p:cNvPr id="1744899" name="Picture 5"/>
          <p:cNvPicPr>
            <a:picLocks noChangeAspect="1" noChangeArrowheads="1"/>
          </p:cNvPicPr>
          <p:nvPr/>
        </p:nvPicPr>
        <p:blipFill>
          <a:blip r:embed="rId4"/>
          <a:srcRect t="8760"/>
          <a:stretch>
            <a:fillRect/>
          </a:stretch>
        </p:blipFill>
        <p:spPr bwMode="auto">
          <a:xfrm>
            <a:off x="0" y="1712913"/>
            <a:ext cx="3840163" cy="2395537"/>
          </a:xfrm>
          <a:prstGeom prst="rect">
            <a:avLst/>
          </a:prstGeom>
          <a:solidFill>
            <a:schemeClr val="tx1"/>
          </a:solid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2546" name="Rectangle 2"/>
          <p:cNvSpPr>
            <a:spLocks noGrp="1" noChangeArrowheads="1"/>
          </p:cNvSpPr>
          <p:nvPr>
            <p:ph type="title"/>
          </p:nvPr>
        </p:nvSpPr>
        <p:spPr>
          <a:xfrm>
            <a:off x="587375" y="304800"/>
            <a:ext cx="8023225" cy="1431925"/>
          </a:xfrm>
        </p:spPr>
        <p:txBody>
          <a:bodyPr/>
          <a:lstStyle/>
          <a:p>
            <a:pPr eaLnBrk="1" hangingPunct="1">
              <a:defRPr/>
            </a:pPr>
            <a:r>
              <a:rPr lang="en-US" sz="4000"/>
              <a:t>Bohm and Russell (1985) on regulations v. effluent fees..</a:t>
            </a:r>
          </a:p>
        </p:txBody>
      </p:sp>
      <p:sp>
        <p:nvSpPr>
          <p:cNvPr id="1772547" name="Rectangle 3"/>
          <p:cNvSpPr>
            <a:spLocks noGrp="1" noChangeArrowheads="1"/>
          </p:cNvSpPr>
          <p:nvPr>
            <p:ph type="body" idx="1"/>
          </p:nvPr>
        </p:nvSpPr>
        <p:spPr/>
        <p:txBody>
          <a:bodyPr/>
          <a:lstStyle/>
          <a:p>
            <a:pPr eaLnBrk="1" hangingPunct="1">
              <a:lnSpc>
                <a:spcPct val="80000"/>
              </a:lnSpc>
              <a:defRPr/>
            </a:pPr>
            <a:r>
              <a:rPr lang="en-US" sz="2800"/>
              <a:t>no general statements can be made about the relative desirability of alternative policy instruments once we consider such practical complications as that location matters, that monitoring is costly, and that exogenous change occurs in technology, regional economies, and natural environmental systems.  </a:t>
            </a:r>
          </a:p>
          <a:p>
            <a:pPr eaLnBrk="1" hangingPunct="1">
              <a:lnSpc>
                <a:spcPct val="80000"/>
              </a:lnSpc>
              <a:defRPr/>
            </a:pPr>
            <a:r>
              <a:rPr lang="en-US" sz="2800"/>
              <a:t>There is no substitute for careful analysis of the available alternatives in the specific policy context at issue.</a:t>
            </a:r>
          </a:p>
        </p:txBody>
      </p:sp>
    </p:spTree>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8993" name="Rectangle 4"/>
          <p:cNvSpPr>
            <a:spLocks noGrp="1" noChangeArrowheads="1"/>
          </p:cNvSpPr>
          <p:nvPr>
            <p:ph type="ctrTitle"/>
          </p:nvPr>
        </p:nvSpPr>
        <p:spPr/>
        <p:txBody>
          <a:bodyPr/>
          <a:lstStyle/>
          <a:p>
            <a:r>
              <a:rPr lang="en-US" smtClean="0">
                <a:effectLst/>
              </a:rPr>
              <a:t>Towards a new paradigm</a:t>
            </a:r>
          </a:p>
        </p:txBody>
      </p:sp>
      <p:sp>
        <p:nvSpPr>
          <p:cNvPr id="1748994" name="Rectangle 5"/>
          <p:cNvSpPr>
            <a:spLocks noGrp="1" noChangeArrowheads="1"/>
          </p:cNvSpPr>
          <p:nvPr>
            <p:ph type="subTitle" idx="1"/>
          </p:nvPr>
        </p:nvSpPr>
        <p:spPr/>
        <p:txBody>
          <a:bodyPr/>
          <a:lstStyle/>
          <a:p>
            <a:endParaRPr lang="en-US" smtClean="0">
              <a:effectLst/>
            </a:endParaRPr>
          </a:p>
        </p:txBody>
      </p:sp>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41" name="Picture 2" descr="RCP-CM-1020a"/>
          <p:cNvPicPr>
            <a:picLocks noChangeAspect="1" noChangeArrowheads="1"/>
          </p:cNvPicPr>
          <p:nvPr/>
        </p:nvPicPr>
        <p:blipFill>
          <a:blip r:embed="rId3"/>
          <a:srcRect/>
          <a:stretch>
            <a:fillRect/>
          </a:stretch>
        </p:blipFill>
        <p:spPr bwMode="auto">
          <a:xfrm>
            <a:off x="0" y="358775"/>
            <a:ext cx="9144000" cy="5475288"/>
          </a:xfrm>
          <a:prstGeom prst="rect">
            <a:avLst/>
          </a:prstGeom>
          <a:noFill/>
          <a:ln w="9525">
            <a:noFill/>
            <a:miter lim="800000"/>
            <a:headEnd/>
            <a:tailEnd/>
          </a:ln>
        </p:spPr>
      </p:pic>
      <p:pic>
        <p:nvPicPr>
          <p:cNvPr id="1751042" name="Picture 3" descr="RCP Logo"/>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6624638" y="5922963"/>
            <a:ext cx="2390775" cy="806450"/>
          </a:xfrm>
          <a:prstGeom prst="rect">
            <a:avLst/>
          </a:prstGeom>
          <a:noFill/>
          <a:ln w="9525">
            <a:noFill/>
            <a:miter lim="800000"/>
            <a:headEnd/>
            <a:tailEnd/>
          </a:ln>
        </p:spPr>
      </p:pic>
      <p:sp>
        <p:nvSpPr>
          <p:cNvPr id="1528837" name="Rectangle 5"/>
          <p:cNvSpPr>
            <a:spLocks noChangeArrowheads="1"/>
          </p:cNvSpPr>
          <p:nvPr/>
        </p:nvSpPr>
        <p:spPr bwMode="auto">
          <a:xfrm>
            <a:off x="1393825" y="554038"/>
            <a:ext cx="7750175" cy="1139825"/>
          </a:xfrm>
          <a:prstGeom prst="rect">
            <a:avLst/>
          </a:prstGeom>
          <a:noFill/>
          <a:ln w="9525">
            <a:noFill/>
            <a:miter lim="800000"/>
            <a:headEnd/>
            <a:tailEnd/>
          </a:ln>
          <a:effectLst/>
        </p:spPr>
        <p:txBody>
          <a:bodyPr/>
          <a:lstStyle/>
          <a:p>
            <a:pPr algn="r">
              <a:defRPr/>
            </a:pPr>
            <a:r>
              <a:rPr kumimoji="0" lang="en-US" sz="4400" b="1">
                <a:solidFill>
                  <a:schemeClr val="tx2"/>
                </a:solidFill>
                <a:effectLst>
                  <a:outerShdw blurRad="38100" dist="38100" dir="2700000" algn="tl">
                    <a:srgbClr val="000000"/>
                  </a:outerShdw>
                </a:effectLst>
                <a:latin typeface="Tahoma" charset="0"/>
              </a:rPr>
              <a:t>Today’s </a:t>
            </a:r>
            <a:r>
              <a:rPr kumimoji="0" lang="en-US" sz="4400">
                <a:solidFill>
                  <a:srgbClr val="DB5C39"/>
                </a:solidFill>
                <a:effectLst>
                  <a:outerShdw blurRad="38100" dist="38100" dir="2700000" algn="tl">
                    <a:srgbClr val="000000"/>
                  </a:outerShdw>
                </a:effectLst>
                <a:latin typeface="Tahoma" charset="0"/>
              </a:rPr>
              <a:t>VISION</a:t>
            </a:r>
            <a:r>
              <a:rPr kumimoji="0" lang="en-US" sz="4400" b="1">
                <a:solidFill>
                  <a:schemeClr val="tx2"/>
                </a:solidFill>
                <a:effectLst>
                  <a:outerShdw blurRad="38100" dist="38100" dir="2700000" algn="tl">
                    <a:srgbClr val="000000"/>
                  </a:outerShdw>
                </a:effectLst>
                <a:latin typeface="Tahoma" charset="0"/>
              </a:rPr>
              <a:t>…</a:t>
            </a:r>
            <a:r>
              <a:rPr kumimoji="0" lang="en-US" sz="4400">
                <a:solidFill>
                  <a:srgbClr val="DB5C39"/>
                </a:solidFill>
                <a:effectLst>
                  <a:outerShdw blurRad="38100" dist="38100" dir="2700000" algn="tl">
                    <a:srgbClr val="000000"/>
                  </a:outerShdw>
                </a:effectLst>
                <a:latin typeface="Tahoma" charset="0"/>
              </a:rPr>
              <a:t/>
            </a:r>
            <a:br>
              <a:rPr kumimoji="0" lang="en-US" sz="4400">
                <a:solidFill>
                  <a:srgbClr val="DB5C39"/>
                </a:solidFill>
                <a:effectLst>
                  <a:outerShdw blurRad="38100" dist="38100" dir="2700000" algn="tl">
                    <a:srgbClr val="000000"/>
                  </a:outerShdw>
                </a:effectLst>
                <a:latin typeface="Tahoma" charset="0"/>
              </a:rPr>
            </a:br>
            <a:r>
              <a:rPr kumimoji="0" lang="en-US" sz="4400" b="1">
                <a:solidFill>
                  <a:schemeClr val="tx2"/>
                </a:solidFill>
                <a:effectLst>
                  <a:outerShdw blurRad="38100" dist="38100" dir="2700000" algn="tl">
                    <a:srgbClr val="000000"/>
                  </a:outerShdw>
                </a:effectLst>
                <a:latin typeface="Tahoma" charset="0"/>
              </a:rPr>
              <a:t>Tomorrow’s </a:t>
            </a:r>
            <a:r>
              <a:rPr kumimoji="0" lang="en-US" sz="4400">
                <a:solidFill>
                  <a:srgbClr val="DB5C39"/>
                </a:solidFill>
                <a:effectLst>
                  <a:outerShdw blurRad="38100" dist="38100" dir="2700000" algn="tl">
                    <a:srgbClr val="000000"/>
                  </a:outerShdw>
                </a:effectLst>
                <a:latin typeface="Tahoma" charset="0"/>
              </a:rPr>
              <a:t>REALITY</a:t>
            </a:r>
          </a:p>
        </p:txBody>
      </p:sp>
      <p:pic>
        <p:nvPicPr>
          <p:cNvPr id="1751044" name="Picture 6" descr="P1010115"/>
          <p:cNvPicPr>
            <a:picLocks noGrp="1" noChangeAspect="1" noChangeArrowheads="1"/>
          </p:cNvPicPr>
          <p:nvPr>
            <p:ph type="subTitle" idx="1"/>
          </p:nvPr>
        </p:nvPicPr>
        <p:blipFill>
          <a:blip r:embed="rId5"/>
          <a:srcRect/>
          <a:stretch>
            <a:fillRect/>
          </a:stretch>
        </p:blipFill>
        <p:spPr>
          <a:xfrm>
            <a:off x="0" y="342900"/>
            <a:ext cx="3017838" cy="1943100"/>
          </a:xfrm>
        </p:spPr>
      </p:pic>
    </p:spTree>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3042" name="Rectangle 2"/>
          <p:cNvSpPr>
            <a:spLocks noGrp="1" noChangeArrowheads="1"/>
          </p:cNvSpPr>
          <p:nvPr>
            <p:ph type="title"/>
          </p:nvPr>
        </p:nvSpPr>
        <p:spPr>
          <a:xfrm>
            <a:off x="688975" y="0"/>
            <a:ext cx="7543800" cy="1431925"/>
          </a:xfrm>
        </p:spPr>
        <p:txBody>
          <a:bodyPr/>
          <a:lstStyle/>
          <a:p>
            <a:pPr eaLnBrk="1" hangingPunct="1">
              <a:defRPr/>
            </a:pPr>
            <a:r>
              <a:rPr lang="en-US"/>
              <a:t>Cambridge Hyatt</a:t>
            </a:r>
          </a:p>
        </p:txBody>
      </p:sp>
      <p:pic>
        <p:nvPicPr>
          <p:cNvPr id="1753090" name="Picture 3" descr="DSC_0054"/>
          <p:cNvPicPr>
            <a:picLocks noChangeAspect="1" noChangeArrowheads="1"/>
          </p:cNvPicPr>
          <p:nvPr/>
        </p:nvPicPr>
        <p:blipFill>
          <a:blip r:embed="rId3"/>
          <a:srcRect/>
          <a:stretch>
            <a:fillRect/>
          </a:stretch>
        </p:blipFill>
        <p:spPr bwMode="auto">
          <a:xfrm>
            <a:off x="2825750" y="4241800"/>
            <a:ext cx="3487738" cy="2616200"/>
          </a:xfrm>
          <a:prstGeom prst="rect">
            <a:avLst/>
          </a:prstGeom>
          <a:noFill/>
          <a:ln w="9525">
            <a:noFill/>
            <a:miter lim="800000"/>
            <a:headEnd/>
            <a:tailEnd/>
          </a:ln>
        </p:spPr>
      </p:pic>
      <p:pic>
        <p:nvPicPr>
          <p:cNvPr id="1753091" name="Picture 4" descr="P5250094"/>
          <p:cNvPicPr>
            <a:picLocks noChangeAspect="1" noChangeArrowheads="1"/>
          </p:cNvPicPr>
          <p:nvPr/>
        </p:nvPicPr>
        <p:blipFill>
          <a:blip r:embed="rId4"/>
          <a:srcRect/>
          <a:stretch>
            <a:fillRect/>
          </a:stretch>
        </p:blipFill>
        <p:spPr bwMode="auto">
          <a:xfrm>
            <a:off x="3298825" y="1436688"/>
            <a:ext cx="3311525" cy="2482850"/>
          </a:xfrm>
          <a:prstGeom prst="rect">
            <a:avLst/>
          </a:prstGeom>
          <a:noFill/>
          <a:ln w="9525">
            <a:noFill/>
            <a:miter lim="800000"/>
            <a:headEnd/>
            <a:tailEnd/>
          </a:ln>
        </p:spPr>
      </p:pic>
      <p:pic>
        <p:nvPicPr>
          <p:cNvPr id="1753092" name="Picture 5" descr="P5250065"/>
          <p:cNvPicPr>
            <a:picLocks noChangeAspect="1" noChangeArrowheads="1"/>
          </p:cNvPicPr>
          <p:nvPr/>
        </p:nvPicPr>
        <p:blipFill>
          <a:blip r:embed="rId5"/>
          <a:srcRect/>
          <a:stretch>
            <a:fillRect/>
          </a:stretch>
        </p:blipFill>
        <p:spPr bwMode="auto">
          <a:xfrm>
            <a:off x="249238" y="1530350"/>
            <a:ext cx="2797175" cy="3729038"/>
          </a:xfrm>
          <a:prstGeom prst="rect">
            <a:avLst/>
          </a:prstGeom>
          <a:noFill/>
          <a:ln w="9525">
            <a:noFill/>
            <a:miter lim="800000"/>
            <a:headEnd/>
            <a:tailEnd/>
          </a:ln>
        </p:spPr>
      </p:pic>
      <p:pic>
        <p:nvPicPr>
          <p:cNvPr id="1753093" name="Picture 6" descr="P5250062"/>
          <p:cNvPicPr>
            <a:picLocks noChangeAspect="1" noChangeArrowheads="1"/>
          </p:cNvPicPr>
          <p:nvPr/>
        </p:nvPicPr>
        <p:blipFill>
          <a:blip r:embed="rId6"/>
          <a:srcRect/>
          <a:stretch>
            <a:fillRect/>
          </a:stretch>
        </p:blipFill>
        <p:spPr bwMode="auto">
          <a:xfrm>
            <a:off x="6091238" y="2779713"/>
            <a:ext cx="2773362" cy="3852862"/>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0994" name="Rectangle 2"/>
          <p:cNvSpPr>
            <a:spLocks noGrp="1" noChangeArrowheads="1"/>
          </p:cNvSpPr>
          <p:nvPr>
            <p:ph type="title"/>
          </p:nvPr>
        </p:nvSpPr>
        <p:spPr>
          <a:xfrm>
            <a:off x="1066800" y="304800"/>
            <a:ext cx="6286500" cy="1431925"/>
          </a:xfrm>
        </p:spPr>
        <p:txBody>
          <a:bodyPr/>
          <a:lstStyle/>
          <a:p>
            <a:pPr eaLnBrk="1" hangingPunct="1">
              <a:defRPr/>
            </a:pPr>
            <a:r>
              <a:rPr lang="en-US"/>
              <a:t>St. Mary’s College</a:t>
            </a:r>
          </a:p>
        </p:txBody>
      </p:sp>
      <p:pic>
        <p:nvPicPr>
          <p:cNvPr id="1755138" name="Picture 3"/>
          <p:cNvPicPr>
            <a:picLocks noChangeAspect="1" noChangeArrowheads="1"/>
          </p:cNvPicPr>
          <p:nvPr>
            <p:ph sz="half" idx="1"/>
          </p:nvPr>
        </p:nvPicPr>
        <p:blipFill>
          <a:blip r:embed="rId3"/>
          <a:srcRect/>
          <a:stretch>
            <a:fillRect/>
          </a:stretch>
        </p:blipFill>
        <p:spPr>
          <a:xfrm>
            <a:off x="1066800" y="1981200"/>
            <a:ext cx="3702050" cy="4114800"/>
          </a:xfrm>
        </p:spPr>
      </p:pic>
      <p:pic>
        <p:nvPicPr>
          <p:cNvPr id="1755139" name="Picture 4" descr="IMG_0022"/>
          <p:cNvPicPr>
            <a:picLocks noGrp="1" noChangeAspect="1" noChangeArrowheads="1"/>
          </p:cNvPicPr>
          <p:nvPr>
            <p:ph sz="half" idx="2"/>
          </p:nvPr>
        </p:nvPicPr>
        <p:blipFill>
          <a:blip r:embed="rId4"/>
          <a:srcRect/>
          <a:stretch>
            <a:fillRect/>
          </a:stretch>
        </p:blipFill>
        <p:spPr>
          <a:xfrm>
            <a:off x="4908550" y="2435225"/>
            <a:ext cx="3702050" cy="3206750"/>
          </a:xfrm>
        </p:spPr>
      </p:pic>
    </p:spTree>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5090" name="Rectangle 2"/>
          <p:cNvSpPr>
            <a:spLocks noGrp="1" noChangeArrowheads="1"/>
          </p:cNvSpPr>
          <p:nvPr>
            <p:ph type="title"/>
          </p:nvPr>
        </p:nvSpPr>
        <p:spPr/>
        <p:txBody>
          <a:bodyPr/>
          <a:lstStyle/>
          <a:p>
            <a:pPr eaLnBrk="1" hangingPunct="1">
              <a:defRPr/>
            </a:pPr>
            <a:r>
              <a:rPr lang="en-US"/>
              <a:t>Hagerstown Community College</a:t>
            </a:r>
          </a:p>
        </p:txBody>
      </p:sp>
      <p:pic>
        <p:nvPicPr>
          <p:cNvPr id="1757186" name="Picture 3" descr="P6020046"/>
          <p:cNvPicPr>
            <a:picLocks noChangeAspect="1" noChangeArrowheads="1"/>
          </p:cNvPicPr>
          <p:nvPr/>
        </p:nvPicPr>
        <p:blipFill>
          <a:blip r:embed="rId3"/>
          <a:srcRect/>
          <a:stretch>
            <a:fillRect/>
          </a:stretch>
        </p:blipFill>
        <p:spPr bwMode="auto">
          <a:xfrm>
            <a:off x="2336800" y="3965575"/>
            <a:ext cx="3289300" cy="3095625"/>
          </a:xfrm>
          <a:prstGeom prst="rect">
            <a:avLst/>
          </a:prstGeom>
          <a:noFill/>
          <a:ln w="9525">
            <a:noFill/>
            <a:miter lim="800000"/>
            <a:headEnd/>
            <a:tailEnd/>
          </a:ln>
        </p:spPr>
      </p:pic>
      <p:pic>
        <p:nvPicPr>
          <p:cNvPr id="1757187" name="Picture 4" descr="P6020054"/>
          <p:cNvPicPr>
            <a:picLocks noChangeAspect="1" noChangeArrowheads="1"/>
          </p:cNvPicPr>
          <p:nvPr/>
        </p:nvPicPr>
        <p:blipFill>
          <a:blip r:embed="rId4"/>
          <a:srcRect/>
          <a:stretch>
            <a:fillRect/>
          </a:stretch>
        </p:blipFill>
        <p:spPr bwMode="auto">
          <a:xfrm>
            <a:off x="4343400" y="1524000"/>
            <a:ext cx="3090863" cy="3244850"/>
          </a:xfrm>
          <a:prstGeom prst="rect">
            <a:avLst/>
          </a:prstGeom>
          <a:noFill/>
          <a:ln w="9525">
            <a:noFill/>
            <a:miter lim="800000"/>
            <a:headEnd/>
            <a:tailEnd/>
          </a:ln>
        </p:spPr>
      </p:pic>
      <p:pic>
        <p:nvPicPr>
          <p:cNvPr id="1757188" name="Picture 5" descr="P6020006"/>
          <p:cNvPicPr>
            <a:picLocks noChangeAspect="1" noChangeArrowheads="1"/>
          </p:cNvPicPr>
          <p:nvPr/>
        </p:nvPicPr>
        <p:blipFill>
          <a:blip r:embed="rId5"/>
          <a:srcRect/>
          <a:stretch>
            <a:fillRect/>
          </a:stretch>
        </p:blipFill>
        <p:spPr bwMode="auto">
          <a:xfrm>
            <a:off x="4953000" y="4343400"/>
            <a:ext cx="3981450" cy="2817813"/>
          </a:xfrm>
          <a:prstGeom prst="rect">
            <a:avLst/>
          </a:prstGeom>
          <a:noFill/>
          <a:ln w="9525">
            <a:noFill/>
            <a:miter lim="800000"/>
            <a:headEnd/>
            <a:tailEnd/>
          </a:ln>
        </p:spPr>
      </p:pic>
      <p:pic>
        <p:nvPicPr>
          <p:cNvPr id="1757189" name="Picture 6" descr="P6020010"/>
          <p:cNvPicPr>
            <a:picLocks noChangeAspect="1" noChangeArrowheads="1"/>
          </p:cNvPicPr>
          <p:nvPr/>
        </p:nvPicPr>
        <p:blipFill>
          <a:blip r:embed="rId6"/>
          <a:srcRect/>
          <a:stretch>
            <a:fillRect/>
          </a:stretch>
        </p:blipFill>
        <p:spPr bwMode="auto">
          <a:xfrm>
            <a:off x="290513" y="1612900"/>
            <a:ext cx="3656012" cy="2741613"/>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7138" name="Rectangle 2"/>
          <p:cNvSpPr>
            <a:spLocks noGrp="1" noChangeArrowheads="1"/>
          </p:cNvSpPr>
          <p:nvPr>
            <p:ph type="title"/>
          </p:nvPr>
        </p:nvSpPr>
        <p:spPr>
          <a:xfrm>
            <a:off x="1066800" y="304800"/>
            <a:ext cx="6286500" cy="1431925"/>
          </a:xfrm>
        </p:spPr>
        <p:txBody>
          <a:bodyPr/>
          <a:lstStyle/>
          <a:p>
            <a:pPr eaLnBrk="1" hangingPunct="1">
              <a:defRPr/>
            </a:pPr>
            <a:r>
              <a:rPr lang="en-US"/>
              <a:t>Baltimore Convention Center</a:t>
            </a:r>
          </a:p>
        </p:txBody>
      </p:sp>
      <p:pic>
        <p:nvPicPr>
          <p:cNvPr id="1759234" name="Picture 3" descr="P1010018"/>
          <p:cNvPicPr>
            <a:picLocks noGrp="1" noChangeAspect="1" noChangeArrowheads="1"/>
          </p:cNvPicPr>
          <p:nvPr>
            <p:ph sz="half" idx="2"/>
          </p:nvPr>
        </p:nvPicPr>
        <p:blipFill>
          <a:blip r:embed="rId3"/>
          <a:srcRect/>
          <a:stretch>
            <a:fillRect/>
          </a:stretch>
        </p:blipFill>
        <p:spPr>
          <a:xfrm>
            <a:off x="5441950" y="3321050"/>
            <a:ext cx="3702050" cy="3206750"/>
          </a:xfrm>
        </p:spPr>
      </p:pic>
      <p:pic>
        <p:nvPicPr>
          <p:cNvPr id="1759235" name="Picture 5" descr="P1010106"/>
          <p:cNvPicPr>
            <a:picLocks noChangeAspect="1" noChangeArrowheads="1"/>
          </p:cNvPicPr>
          <p:nvPr/>
        </p:nvPicPr>
        <p:blipFill>
          <a:blip r:embed="rId4"/>
          <a:srcRect/>
          <a:stretch>
            <a:fillRect/>
          </a:stretch>
        </p:blipFill>
        <p:spPr bwMode="auto">
          <a:xfrm>
            <a:off x="450850" y="1771650"/>
            <a:ext cx="4254500" cy="319087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8146" name="Rectangle 2"/>
          <p:cNvSpPr>
            <a:spLocks noGrp="1" noChangeArrowheads="1"/>
          </p:cNvSpPr>
          <p:nvPr>
            <p:ph type="title"/>
          </p:nvPr>
        </p:nvSpPr>
        <p:spPr/>
        <p:txBody>
          <a:bodyPr/>
          <a:lstStyle/>
          <a:p>
            <a:pPr eaLnBrk="1" hangingPunct="1">
              <a:defRPr/>
            </a:pPr>
            <a:r>
              <a:rPr lang="en-US"/>
              <a:t>TABLE 1: Households and Jobs</a:t>
            </a:r>
          </a:p>
        </p:txBody>
      </p:sp>
      <p:graphicFrame>
        <p:nvGraphicFramePr>
          <p:cNvPr id="1798147" name="Group 3"/>
          <p:cNvGraphicFramePr>
            <a:graphicFrameLocks noGrp="1"/>
          </p:cNvGraphicFramePr>
          <p:nvPr>
            <p:ph sz="half" idx="3"/>
          </p:nvPr>
        </p:nvGraphicFramePr>
        <p:xfrm>
          <a:off x="4648200" y="1981200"/>
          <a:ext cx="4267200" cy="3886200"/>
        </p:xfrm>
        <a:graphic>
          <a:graphicData uri="http://schemas.openxmlformats.org/drawingml/2006/table">
            <a:tbl>
              <a:tblPr/>
              <a:tblGrid>
                <a:gridCol w="2405063"/>
                <a:gridCol w="1163637"/>
                <a:gridCol w="698500"/>
              </a:tblGrid>
              <a:tr h="4953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500" b="1" i="0" u="sng" strike="noStrike" cap="none" normalizeH="0" baseline="0" smtClean="0">
                          <a:ln>
                            <a:noFill/>
                          </a:ln>
                          <a:solidFill>
                            <a:schemeClr val="tx1"/>
                          </a:solidFill>
                          <a:effectLst>
                            <a:outerShdw blurRad="38100" dist="38100" dir="2700000" algn="tl">
                              <a:srgbClr val="000000"/>
                            </a:outerShdw>
                          </a:effectLst>
                          <a:latin typeface="Tahoma" charset="0"/>
                        </a:rPr>
                        <a:t>INDICATORS</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500" b="1" i="0" u="sng" strike="noStrike" cap="none" normalizeH="0" baseline="0" smtClean="0">
                          <a:ln>
                            <a:noFill/>
                          </a:ln>
                          <a:solidFill>
                            <a:schemeClr val="tx1"/>
                          </a:solidFill>
                          <a:effectLst>
                            <a:outerShdw blurRad="38100" dist="38100" dir="2700000" algn="tl">
                              <a:srgbClr val="000000"/>
                            </a:outerShdw>
                          </a:effectLst>
                          <a:latin typeface="Tahoma" charset="0"/>
                        </a:rPr>
                        <a:t>EXISTING</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500" b="1" i="0" u="sng" strike="noStrike" cap="none" normalizeH="0" baseline="0" smtClean="0">
                          <a:ln>
                            <a:noFill/>
                          </a:ln>
                          <a:solidFill>
                            <a:schemeClr val="tx1"/>
                          </a:solidFill>
                          <a:effectLst>
                            <a:outerShdw blurRad="38100" dist="38100" dir="2700000" algn="tl">
                              <a:srgbClr val="000000"/>
                            </a:outerShdw>
                          </a:effectLst>
                          <a:latin typeface="Tahoma" charset="0"/>
                        </a:rPr>
                        <a:t>2030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r>
              <a:tr h="48418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JOBS NEAR TRANSIT</a:t>
                      </a:r>
                      <a:endPar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34</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500" b="0" i="0" u="none" strike="noStrike" cap="none" normalizeH="0" baseline="0" smtClean="0">
                          <a:ln>
                            <a:noFill/>
                          </a:ln>
                          <a:solidFill>
                            <a:schemeClr val="tx1"/>
                          </a:solidFill>
                          <a:effectLst>
                            <a:outerShdw blurRad="38100" dist="38100" dir="2700000" algn="tl">
                              <a:srgbClr val="000000"/>
                            </a:outerShdw>
                          </a:effectLst>
                          <a:latin typeface="Tahoma" charset="0"/>
                        </a:rPr>
                        <a:t>37</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r>
              <a:tr h="485775">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HH NEAR TRANSIT</a:t>
                      </a:r>
                      <a:endPar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21</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500" b="0" i="0" u="none" strike="noStrike" cap="none" normalizeH="0" baseline="0" smtClean="0">
                          <a:ln>
                            <a:noFill/>
                          </a:ln>
                          <a:solidFill>
                            <a:schemeClr val="tx1"/>
                          </a:solidFill>
                          <a:effectLst>
                            <a:outerShdw blurRad="38100" dist="38100" dir="2700000" algn="tl">
                              <a:srgbClr val="000000"/>
                            </a:outerShdw>
                          </a:effectLst>
                          <a:latin typeface="Tahoma" charset="0"/>
                        </a:rPr>
                        <a:t>26</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r>
              <a:tr h="48418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JOBS IN PFA</a:t>
                      </a:r>
                      <a:endPar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84</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500" b="0" i="0" u="none" strike="noStrike" cap="none" normalizeH="0" baseline="0" smtClean="0">
                          <a:ln>
                            <a:noFill/>
                          </a:ln>
                          <a:solidFill>
                            <a:schemeClr val="tx1"/>
                          </a:solidFill>
                          <a:effectLst>
                            <a:outerShdw blurRad="38100" dist="38100" dir="2700000" algn="tl">
                              <a:srgbClr val="000000"/>
                            </a:outerShdw>
                          </a:effectLst>
                          <a:latin typeface="Tahoma" charset="0"/>
                        </a:rPr>
                        <a:t>85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r>
              <a:tr h="48418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HH IN PFA</a:t>
                      </a:r>
                      <a:endPar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80</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500" b="0" i="0" u="none" strike="noStrike" cap="none" normalizeH="0" baseline="0" smtClean="0">
                          <a:ln>
                            <a:noFill/>
                          </a:ln>
                          <a:solidFill>
                            <a:schemeClr val="tx1"/>
                          </a:solidFill>
                          <a:effectLst>
                            <a:outerShdw blurRad="38100" dist="38100" dir="2700000" algn="tl">
                              <a:srgbClr val="000000"/>
                            </a:outerShdw>
                          </a:effectLst>
                          <a:latin typeface="Tahoma" charset="0"/>
                        </a:rPr>
                        <a:t>83</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r>
              <a:tr h="48418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AFFR. HH IN PFA</a:t>
                      </a:r>
                      <a:endPar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500" b="0" i="0" u="none" strike="noStrike" cap="none" normalizeH="0" baseline="0" smtClean="0">
                          <a:ln>
                            <a:noFill/>
                          </a:ln>
                          <a:solidFill>
                            <a:schemeClr val="tx1"/>
                          </a:solidFill>
                          <a:effectLst>
                            <a:outerShdw blurRad="38100" dist="38100" dir="2700000" algn="tl">
                              <a:srgbClr val="000000"/>
                            </a:outerShdw>
                          </a:effectLst>
                          <a:latin typeface="Tahoma" charset="0"/>
                        </a:rPr>
                        <a:t>94</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r>
              <a:tr h="48418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JOBS IN BELTWAY</a:t>
                      </a:r>
                      <a:endPar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45</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500" b="0" i="0" u="none" strike="noStrike" cap="none" normalizeH="0" baseline="0" smtClean="0">
                          <a:ln>
                            <a:noFill/>
                          </a:ln>
                          <a:solidFill>
                            <a:schemeClr val="tx1"/>
                          </a:solidFill>
                          <a:effectLst>
                            <a:outerShdw blurRad="38100" dist="38100" dir="2700000" algn="tl">
                              <a:srgbClr val="000000"/>
                            </a:outerShdw>
                          </a:effectLst>
                          <a:latin typeface="Tahoma" charset="0"/>
                        </a:rPr>
                        <a:t>46</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r>
              <a:tr h="48418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HH IN BELTWAY</a:t>
                      </a:r>
                      <a:endParaRPr kumimoji="0" lang="en-US" sz="1500" b="1"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cs typeface="Arial" charset="0"/>
                        </a:rPr>
                        <a:t>42</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Tahoma"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500" b="0" i="0" u="none" strike="noStrike" cap="none" normalizeH="0" baseline="0" smtClean="0">
                          <a:ln>
                            <a:noFill/>
                          </a:ln>
                          <a:solidFill>
                            <a:schemeClr val="tx1"/>
                          </a:solidFill>
                          <a:effectLst>
                            <a:outerShdw blurRad="38100" dist="38100" dir="2700000" algn="tl">
                              <a:srgbClr val="000000"/>
                            </a:outerShdw>
                          </a:effectLst>
                          <a:latin typeface="Tahoma" charset="0"/>
                        </a:rPr>
                        <a:t>42</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r>
            </a:tbl>
          </a:graphicData>
        </a:graphic>
      </p:graphicFrame>
      <p:pic>
        <p:nvPicPr>
          <p:cNvPr id="1761320" name="Picture 42"/>
          <p:cNvPicPr>
            <a:picLocks noGrp="1" noChangeAspect="1" noChangeArrowheads="1"/>
          </p:cNvPicPr>
          <p:nvPr>
            <p:ph sz="quarter" idx="1"/>
          </p:nvPr>
        </p:nvPicPr>
        <p:blipFill>
          <a:blip r:embed="rId3"/>
          <a:srcRect/>
          <a:stretch>
            <a:fillRect/>
          </a:stretch>
        </p:blipFill>
        <p:spPr>
          <a:xfrm>
            <a:off x="1528763" y="1725613"/>
            <a:ext cx="2701925" cy="2232025"/>
          </a:xfrm>
        </p:spPr>
      </p:pic>
      <p:pic>
        <p:nvPicPr>
          <p:cNvPr id="1761321" name="Picture 43"/>
          <p:cNvPicPr>
            <a:picLocks noChangeAspect="1" noChangeArrowheads="1"/>
          </p:cNvPicPr>
          <p:nvPr>
            <p:ph sz="quarter" idx="2"/>
          </p:nvPr>
        </p:nvPicPr>
        <p:blipFill>
          <a:blip r:embed="rId4"/>
          <a:srcRect/>
          <a:stretch>
            <a:fillRect/>
          </a:stretch>
        </p:blipFill>
        <p:spPr>
          <a:xfrm>
            <a:off x="1570038" y="4119563"/>
            <a:ext cx="2662237" cy="2527300"/>
          </a:xfrm>
        </p:spPr>
      </p:pic>
    </p:spTree>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3329" name="Picture 2"/>
          <p:cNvPicPr>
            <a:picLocks noChangeAspect="1" noChangeArrowheads="1"/>
          </p:cNvPicPr>
          <p:nvPr/>
        </p:nvPicPr>
        <p:blipFill>
          <a:blip r:embed="rId3"/>
          <a:srcRect/>
          <a:stretch>
            <a:fillRect/>
          </a:stretch>
        </p:blipFill>
        <p:spPr bwMode="auto">
          <a:xfrm>
            <a:off x="0" y="1776413"/>
            <a:ext cx="9144000" cy="5081587"/>
          </a:xfrm>
          <a:prstGeom prst="rect">
            <a:avLst/>
          </a:prstGeom>
          <a:noFill/>
          <a:ln w="9525">
            <a:noFill/>
            <a:miter lim="800000"/>
            <a:headEnd/>
            <a:tailEnd/>
          </a:ln>
        </p:spPr>
      </p:pic>
      <p:sp>
        <p:nvSpPr>
          <p:cNvPr id="1589251" name="Rectangle 3"/>
          <p:cNvSpPr>
            <a:spLocks noGrp="1" noChangeArrowheads="1"/>
          </p:cNvSpPr>
          <p:nvPr>
            <p:ph type="title"/>
          </p:nvPr>
        </p:nvSpPr>
        <p:spPr>
          <a:xfrm>
            <a:off x="0" y="304800"/>
            <a:ext cx="9144000" cy="1431925"/>
          </a:xfrm>
        </p:spPr>
        <p:txBody>
          <a:bodyPr/>
          <a:lstStyle/>
          <a:p>
            <a:pPr eaLnBrk="1" hangingPunct="1">
              <a:defRPr/>
            </a:pPr>
            <a:r>
              <a:rPr lang="en-US"/>
              <a:t>Alternative statewide allocations of households</a:t>
            </a:r>
          </a:p>
        </p:txBody>
      </p:sp>
    </p:spTree>
  </p:cSld>
  <p:clrMapOvr>
    <a:masterClrMapping/>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1538" name="Rectangle 2"/>
          <p:cNvSpPr>
            <a:spLocks noGrp="1" noChangeArrowheads="1"/>
          </p:cNvSpPr>
          <p:nvPr>
            <p:ph type="title"/>
          </p:nvPr>
        </p:nvSpPr>
        <p:spPr/>
        <p:txBody>
          <a:bodyPr/>
          <a:lstStyle/>
          <a:p>
            <a:pPr eaLnBrk="1" hangingPunct="1">
              <a:defRPr/>
            </a:pPr>
            <a:r>
              <a:rPr lang="en-US" sz="4000"/>
              <a:t>Compared with Buildout and COG  forecasts, RCP results would have..</a:t>
            </a:r>
          </a:p>
        </p:txBody>
      </p:sp>
      <p:sp>
        <p:nvSpPr>
          <p:cNvPr id="1601539" name="Rectangle 3"/>
          <p:cNvSpPr>
            <a:spLocks noGrp="1" noChangeArrowheads="1"/>
          </p:cNvSpPr>
          <p:nvPr>
            <p:ph type="body" idx="1"/>
          </p:nvPr>
        </p:nvSpPr>
        <p:spPr>
          <a:xfrm>
            <a:off x="1033463" y="2327275"/>
            <a:ext cx="7577137" cy="4530725"/>
          </a:xfrm>
        </p:spPr>
        <p:txBody>
          <a:bodyPr/>
          <a:lstStyle/>
          <a:p>
            <a:pPr eaLnBrk="1" hangingPunct="1">
              <a:defRPr/>
            </a:pPr>
            <a:r>
              <a:rPr lang="en-US"/>
              <a:t>More jobs and housing close to transit;</a:t>
            </a:r>
          </a:p>
          <a:p>
            <a:pPr eaLnBrk="1" hangingPunct="1">
              <a:defRPr/>
            </a:pPr>
            <a:r>
              <a:rPr lang="en-US"/>
              <a:t>More jobs and housing inside priority funding areas;</a:t>
            </a:r>
          </a:p>
          <a:p>
            <a:pPr eaLnBrk="1" hangingPunct="1">
              <a:defRPr/>
            </a:pPr>
            <a:r>
              <a:rPr lang="en-US"/>
              <a:t>Less development on green infrastructure; and</a:t>
            </a:r>
          </a:p>
          <a:p>
            <a:pPr eaLnBrk="1" hangingPunct="1">
              <a:defRPr/>
            </a:pPr>
            <a:r>
              <a:rPr lang="en-US"/>
              <a:t>Less new impervious surfaces;</a:t>
            </a:r>
          </a:p>
          <a:p>
            <a:pPr eaLnBrk="1" hangingPunct="1">
              <a:defRPr/>
            </a:pPr>
            <a:r>
              <a:rPr lang="en-US"/>
              <a:t>Fewer vehicle miles traveled.</a:t>
            </a:r>
          </a:p>
        </p:txBody>
      </p:sp>
    </p:spTree>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7425" name="Picture 2"/>
          <p:cNvPicPr>
            <a:picLocks noChangeAspect="1" noChangeArrowheads="1"/>
          </p:cNvPicPr>
          <p:nvPr/>
        </p:nvPicPr>
        <p:blipFill>
          <a:blip r:embed="rId3"/>
          <a:srcRect/>
          <a:stretch>
            <a:fillRect/>
          </a:stretch>
        </p:blipFill>
        <p:spPr bwMode="auto">
          <a:xfrm>
            <a:off x="0" y="1643063"/>
            <a:ext cx="9144000" cy="5214937"/>
          </a:xfrm>
          <a:prstGeom prst="rect">
            <a:avLst/>
          </a:prstGeom>
          <a:noFill/>
          <a:ln w="9525">
            <a:noFill/>
            <a:miter lim="800000"/>
            <a:headEnd/>
            <a:tailEnd/>
          </a:ln>
        </p:spPr>
      </p:pic>
      <p:sp>
        <p:nvSpPr>
          <p:cNvPr id="1792003" name="Rectangle 3"/>
          <p:cNvSpPr>
            <a:spLocks noGrp="1" noChangeArrowheads="1"/>
          </p:cNvSpPr>
          <p:nvPr>
            <p:ph type="title"/>
          </p:nvPr>
        </p:nvSpPr>
        <p:spPr/>
        <p:txBody>
          <a:bodyPr/>
          <a:lstStyle/>
          <a:p>
            <a:pPr eaLnBrk="1" hangingPunct="1">
              <a:defRPr/>
            </a:pPr>
            <a:r>
              <a:rPr lang="en-US"/>
              <a:t>Washington Post, 7/5/08</a:t>
            </a:r>
          </a:p>
        </p:txBody>
      </p:sp>
    </p:spTree>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4050" name="Rectangle 2"/>
          <p:cNvSpPr>
            <a:spLocks noGrp="1" noChangeArrowheads="1"/>
          </p:cNvSpPr>
          <p:nvPr>
            <p:ph type="title"/>
          </p:nvPr>
        </p:nvSpPr>
        <p:spPr/>
        <p:txBody>
          <a:bodyPr/>
          <a:lstStyle/>
          <a:p>
            <a:pPr eaLnBrk="1" hangingPunct="1">
              <a:defRPr/>
            </a:pPr>
            <a:r>
              <a:rPr lang="en-US"/>
              <a:t>The Logic of State Plans</a:t>
            </a:r>
          </a:p>
        </p:txBody>
      </p:sp>
      <p:sp>
        <p:nvSpPr>
          <p:cNvPr id="1794051" name="Rectangle 3"/>
          <p:cNvSpPr>
            <a:spLocks noGrp="1" noChangeArrowheads="1"/>
          </p:cNvSpPr>
          <p:nvPr>
            <p:ph type="body" idx="1"/>
          </p:nvPr>
        </p:nvSpPr>
        <p:spPr/>
        <p:txBody>
          <a:bodyPr/>
          <a:lstStyle/>
          <a:p>
            <a:pPr eaLnBrk="1" hangingPunct="1"/>
            <a:r>
              <a:rPr lang="en-US" smtClean="0"/>
              <a:t>Scope of natural and human systems </a:t>
            </a:r>
          </a:p>
          <a:p>
            <a:pPr lvl="1" eaLnBrk="1" hangingPunct="1"/>
            <a:r>
              <a:rPr lang="en-US" smtClean="0"/>
              <a:t>Environmental </a:t>
            </a:r>
          </a:p>
          <a:p>
            <a:pPr lvl="1" eaLnBrk="1" hangingPunct="1"/>
            <a:r>
              <a:rPr lang="en-US" smtClean="0"/>
              <a:t>Transportation </a:t>
            </a:r>
          </a:p>
          <a:p>
            <a:pPr lvl="1" eaLnBrk="1" hangingPunct="1"/>
            <a:r>
              <a:rPr lang="en-US" smtClean="0"/>
              <a:t>Economic </a:t>
            </a:r>
          </a:p>
          <a:p>
            <a:pPr lvl="1" eaLnBrk="1" hangingPunct="1"/>
            <a:r>
              <a:rPr lang="en-US" smtClean="0"/>
              <a:t>Equity and social justice</a:t>
            </a:r>
          </a:p>
          <a:p>
            <a:pPr eaLnBrk="1" hangingPunct="1"/>
            <a:r>
              <a:rPr lang="en-US" smtClean="0"/>
              <a:t>Administrative efficiency</a:t>
            </a:r>
          </a:p>
          <a:p>
            <a:pPr lvl="1" eaLnBrk="1" hangingPunct="1"/>
            <a:r>
              <a:rPr lang="en-US" smtClean="0"/>
              <a:t>MDP, MDOT, DHCD, DNR, MDE, MDA,…</a:t>
            </a:r>
          </a:p>
          <a:p>
            <a:pPr lvl="1" eaLnBrk="1" hangingPunct="1"/>
            <a:endParaRPr lang="en-US" smtClean="0"/>
          </a:p>
        </p:txBody>
      </p:sp>
    </p:spTree>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6098" name="Rectangle 2"/>
          <p:cNvSpPr>
            <a:spLocks noGrp="1" noChangeArrowheads="1"/>
          </p:cNvSpPr>
          <p:nvPr>
            <p:ph type="title"/>
          </p:nvPr>
        </p:nvSpPr>
        <p:spPr/>
        <p:txBody>
          <a:bodyPr/>
          <a:lstStyle/>
          <a:p>
            <a:pPr eaLnBrk="1" hangingPunct="1">
              <a:defRPr/>
            </a:pPr>
            <a:r>
              <a:rPr lang="en-US" smtClean="0"/>
              <a:t>The Parameters of State Plans</a:t>
            </a:r>
          </a:p>
        </p:txBody>
      </p:sp>
      <p:sp>
        <p:nvSpPr>
          <p:cNvPr id="1796099" name="Rectangle 3"/>
          <p:cNvSpPr>
            <a:spLocks noGrp="1" noChangeArrowheads="1"/>
          </p:cNvSpPr>
          <p:nvPr>
            <p:ph type="body" idx="1"/>
          </p:nvPr>
        </p:nvSpPr>
        <p:spPr/>
        <p:txBody>
          <a:bodyPr/>
          <a:lstStyle/>
          <a:p>
            <a:pPr eaLnBrk="1" hangingPunct="1">
              <a:lnSpc>
                <a:spcPct val="90000"/>
              </a:lnSpc>
              <a:defRPr/>
            </a:pPr>
            <a:r>
              <a:rPr lang="en-US" smtClean="0"/>
              <a:t>Spatially explicit?</a:t>
            </a:r>
          </a:p>
          <a:p>
            <a:pPr eaLnBrk="1" hangingPunct="1">
              <a:lnSpc>
                <a:spcPct val="90000"/>
              </a:lnSpc>
              <a:defRPr/>
            </a:pPr>
            <a:r>
              <a:rPr lang="en-US" smtClean="0"/>
              <a:t>Oversight?</a:t>
            </a:r>
          </a:p>
          <a:p>
            <a:pPr eaLnBrk="1" hangingPunct="1">
              <a:lnSpc>
                <a:spcPct val="90000"/>
              </a:lnSpc>
              <a:defRPr/>
            </a:pPr>
            <a:r>
              <a:rPr lang="en-US" smtClean="0"/>
              <a:t>Role of state plan in agency decision making?</a:t>
            </a:r>
          </a:p>
          <a:p>
            <a:pPr eaLnBrk="1" hangingPunct="1">
              <a:lnSpc>
                <a:spcPct val="90000"/>
              </a:lnSpc>
              <a:defRPr/>
            </a:pPr>
            <a:r>
              <a:rPr lang="en-US" smtClean="0"/>
              <a:t>Relationship of state plan to climate change plan?</a:t>
            </a:r>
          </a:p>
          <a:p>
            <a:pPr eaLnBrk="1" hangingPunct="1">
              <a:lnSpc>
                <a:spcPct val="90000"/>
              </a:lnSpc>
              <a:defRPr/>
            </a:pPr>
            <a:r>
              <a:rPr lang="en-US" smtClean="0"/>
              <a:t>Relationship of state plan to local plans?</a:t>
            </a:r>
          </a:p>
        </p:txBody>
      </p:sp>
    </p:spTree>
  </p:cSld>
  <p:clrMapOvr>
    <a:masterClrMapping/>
  </p:clrMapOvr>
  <p:transition>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3569" name="Text Box 2"/>
          <p:cNvSpPr txBox="1">
            <a:spLocks noChangeArrowheads="1"/>
          </p:cNvSpPr>
          <p:nvPr/>
        </p:nvSpPr>
        <p:spPr bwMode="auto">
          <a:xfrm>
            <a:off x="3276600" y="838200"/>
            <a:ext cx="5505450" cy="396875"/>
          </a:xfrm>
          <a:prstGeom prst="rect">
            <a:avLst/>
          </a:prstGeom>
          <a:noFill/>
          <a:ln w="12700" cap="sq">
            <a:noFill/>
            <a:miter lim="800000"/>
            <a:headEnd type="none" w="sm" len="sm"/>
            <a:tailEnd type="none" w="sm" len="sm"/>
          </a:ln>
        </p:spPr>
        <p:txBody>
          <a:bodyPr>
            <a:spAutoFit/>
          </a:bodyPr>
          <a:lstStyle/>
          <a:p>
            <a:pPr eaLnBrk="0" hangingPunct="0">
              <a:spcBef>
                <a:spcPct val="50000"/>
              </a:spcBef>
            </a:pPr>
            <a:endParaRPr lang="en-US" sz="2000">
              <a:latin typeface="Futura Lt BT" pitchFamily="34" charset="0"/>
            </a:endParaRPr>
          </a:p>
        </p:txBody>
      </p:sp>
      <p:grpSp>
        <p:nvGrpSpPr>
          <p:cNvPr id="1773570" name="Group 3"/>
          <p:cNvGrpSpPr>
            <a:grpSpLocks/>
          </p:cNvGrpSpPr>
          <p:nvPr/>
        </p:nvGrpSpPr>
        <p:grpSpPr bwMode="auto">
          <a:xfrm>
            <a:off x="3038475" y="1619250"/>
            <a:ext cx="5410200" cy="2133600"/>
            <a:chOff x="816" y="624"/>
            <a:chExt cx="3264" cy="1296"/>
          </a:xfrm>
        </p:grpSpPr>
        <p:pic>
          <p:nvPicPr>
            <p:cNvPr id="1773573" name="Picture 4"/>
            <p:cNvPicPr>
              <a:picLocks noChangeAspect="1" noChangeArrowheads="1"/>
            </p:cNvPicPr>
            <p:nvPr/>
          </p:nvPicPr>
          <p:blipFill>
            <a:blip r:embed="rId3"/>
            <a:srcRect l="10001" t="16667" r="48000" b="71930"/>
            <a:stretch>
              <a:fillRect/>
            </a:stretch>
          </p:blipFill>
          <p:spPr bwMode="auto">
            <a:xfrm>
              <a:off x="960" y="748"/>
              <a:ext cx="2928" cy="596"/>
            </a:xfrm>
            <a:prstGeom prst="rect">
              <a:avLst/>
            </a:prstGeom>
            <a:noFill/>
            <a:ln w="9525">
              <a:noFill/>
              <a:miter lim="800000"/>
              <a:headEnd/>
              <a:tailEnd/>
            </a:ln>
          </p:spPr>
        </p:pic>
        <p:sp>
          <p:nvSpPr>
            <p:cNvPr id="1773574" name="Text Box 5"/>
            <p:cNvSpPr txBox="1">
              <a:spLocks noChangeArrowheads="1"/>
            </p:cNvSpPr>
            <p:nvPr/>
          </p:nvSpPr>
          <p:spPr bwMode="auto">
            <a:xfrm>
              <a:off x="1056" y="1392"/>
              <a:ext cx="2832" cy="426"/>
            </a:xfrm>
            <a:prstGeom prst="rect">
              <a:avLst/>
            </a:prstGeom>
            <a:noFill/>
            <a:ln w="9525">
              <a:noFill/>
              <a:miter lim="800000"/>
              <a:headEnd/>
              <a:tailEnd/>
            </a:ln>
          </p:spPr>
          <p:txBody>
            <a:bodyPr>
              <a:spAutoFit/>
            </a:bodyPr>
            <a:lstStyle/>
            <a:p>
              <a:pPr algn="ctr"/>
              <a:r>
                <a:rPr kumimoji="0" lang="en-US" sz="2000">
                  <a:latin typeface="Times New Roman" pitchFamily="18" charset="0"/>
                </a:rPr>
                <a:t>The National Center for Smart Growth</a:t>
              </a:r>
            </a:p>
            <a:p>
              <a:pPr algn="ctr"/>
              <a:r>
                <a:rPr kumimoji="0" lang="en-US" sz="2000">
                  <a:latin typeface="Times New Roman" pitchFamily="18" charset="0"/>
                </a:rPr>
                <a:t>Research and Education</a:t>
              </a:r>
            </a:p>
          </p:txBody>
        </p:sp>
        <p:sp>
          <p:nvSpPr>
            <p:cNvPr id="1773575" name="Rectangle 6"/>
            <p:cNvSpPr>
              <a:spLocks noChangeArrowheads="1"/>
            </p:cNvSpPr>
            <p:nvPr/>
          </p:nvSpPr>
          <p:spPr bwMode="auto">
            <a:xfrm>
              <a:off x="816" y="624"/>
              <a:ext cx="3264" cy="1296"/>
            </a:xfrm>
            <a:prstGeom prst="rect">
              <a:avLst/>
            </a:prstGeom>
            <a:noFill/>
            <a:ln w="38100">
              <a:solidFill>
                <a:schemeClr val="tx1"/>
              </a:solidFill>
              <a:miter lim="800000"/>
              <a:headEnd/>
              <a:tailEnd/>
            </a:ln>
          </p:spPr>
          <p:txBody>
            <a:bodyPr wrap="none" anchor="ctr"/>
            <a:lstStyle/>
            <a:p>
              <a:pPr eaLnBrk="0" hangingPunct="0"/>
              <a:endParaRPr lang="en-US"/>
            </a:p>
          </p:txBody>
        </p:sp>
      </p:grpSp>
      <p:sp>
        <p:nvSpPr>
          <p:cNvPr id="1773571" name="Rectangle 7"/>
          <p:cNvSpPr>
            <a:spLocks noChangeArrowheads="1"/>
          </p:cNvSpPr>
          <p:nvPr/>
        </p:nvSpPr>
        <p:spPr bwMode="auto">
          <a:xfrm>
            <a:off x="3535363" y="4044950"/>
            <a:ext cx="4572000" cy="1676400"/>
          </a:xfrm>
          <a:prstGeom prst="rect">
            <a:avLst/>
          </a:prstGeom>
          <a:noFill/>
          <a:ln w="12700" cap="sq">
            <a:noFill/>
            <a:miter lim="800000"/>
            <a:headEnd type="none" w="sm" len="sm"/>
            <a:tailEnd type="none" w="sm" len="sm"/>
          </a:ln>
        </p:spPr>
        <p:txBody>
          <a:bodyPr>
            <a:spAutoFit/>
          </a:bodyPr>
          <a:lstStyle/>
          <a:p>
            <a:pPr algn="ctr" eaLnBrk="0" hangingPunct="0"/>
            <a:r>
              <a:rPr kumimoji="0" lang="en-US" sz="2000">
                <a:latin typeface="Times New Roman" pitchFamily="18" charset="0"/>
              </a:rPr>
              <a:t>Suite 1112, Preinkert Field House</a:t>
            </a:r>
          </a:p>
          <a:p>
            <a:pPr algn="ctr" eaLnBrk="0" hangingPunct="0"/>
            <a:r>
              <a:rPr kumimoji="0" lang="en-US" sz="2000">
                <a:latin typeface="Times New Roman" pitchFamily="18" charset="0"/>
              </a:rPr>
              <a:t>College Park, Maryland 20742</a:t>
            </a:r>
          </a:p>
          <a:p>
            <a:pPr algn="ctr" eaLnBrk="0" hangingPunct="0"/>
            <a:r>
              <a:rPr kumimoji="0" lang="en-US" sz="2000">
                <a:latin typeface="Times New Roman" pitchFamily="18" charset="0"/>
              </a:rPr>
              <a:t>301.405.6788</a:t>
            </a:r>
          </a:p>
          <a:p>
            <a:pPr algn="ctr" eaLnBrk="0" hangingPunct="0"/>
            <a:endParaRPr kumimoji="0" lang="en-US" sz="2000">
              <a:latin typeface="Times New Roman" pitchFamily="18" charset="0"/>
            </a:endParaRPr>
          </a:p>
          <a:p>
            <a:pPr algn="ctr" eaLnBrk="0" hangingPunct="0"/>
            <a:r>
              <a:rPr kumimoji="0" lang="en-US">
                <a:latin typeface="Times New Roman" pitchFamily="18" charset="0"/>
              </a:rPr>
              <a:t>www.smartgrowth.umd.edu</a:t>
            </a:r>
          </a:p>
        </p:txBody>
      </p:sp>
      <p:sp>
        <p:nvSpPr>
          <p:cNvPr id="1773572" name="Rectangle 8"/>
          <p:cNvSpPr>
            <a:spLocks noChangeArrowheads="1"/>
          </p:cNvSpPr>
          <p:nvPr/>
        </p:nvSpPr>
        <p:spPr bwMode="auto">
          <a:xfrm>
            <a:off x="3090863" y="1597025"/>
            <a:ext cx="5313362" cy="2047875"/>
          </a:xfrm>
          <a:prstGeom prst="rect">
            <a:avLst/>
          </a:prstGeom>
          <a:noFill/>
          <a:ln w="12700" cap="sq">
            <a:solidFill>
              <a:schemeClr val="bg1"/>
            </a:solidFill>
            <a:miter lim="800000"/>
            <a:headEnd type="none" w="sm" len="sm"/>
            <a:tailEnd type="none" w="sm" len="sm"/>
          </a:ln>
        </p:spPr>
        <p:txBody>
          <a:bodyPr wrap="none" anchor="ctr"/>
          <a:lstStyle/>
          <a:p>
            <a:pPr eaLnBrk="0" hangingPunct="0"/>
            <a:endParaRPr lang="en-US"/>
          </a:p>
        </p:txBody>
      </p:sp>
    </p:spTree>
  </p:cSld>
  <p:clrMapOvr>
    <a:masterClrMapping/>
  </p:clrMapOvr>
  <p:transition>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EFINEDINNAVIGATOR" val="True"/>
  <p:tag name="HOTSPOTTYPE" val="DefinedInNavigator"/>
  <p:tag name="BRANCHTO" val="264"/>
</p:tagLst>
</file>

<file path=ppt/theme/theme1.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Shimmer">
  <a:themeElements>
    <a:clrScheme name="Shimmer 2">
      <a:dk1>
        <a:srgbClr val="000099"/>
      </a:dk1>
      <a:lt1>
        <a:srgbClr val="FFFFFF"/>
      </a:lt1>
      <a:dk2>
        <a:srgbClr val="000066"/>
      </a:dk2>
      <a:lt2>
        <a:srgbClr val="EAEAEA"/>
      </a:lt2>
      <a:accent1>
        <a:srgbClr val="66CCFF"/>
      </a:accent1>
      <a:accent2>
        <a:srgbClr val="0066FF"/>
      </a:accent2>
      <a:accent3>
        <a:srgbClr val="AAAAB8"/>
      </a:accent3>
      <a:accent4>
        <a:srgbClr val="DADADA"/>
      </a:accent4>
      <a:accent5>
        <a:srgbClr val="B8E2FF"/>
      </a:accent5>
      <a:accent6>
        <a:srgbClr val="005CE7"/>
      </a:accent6>
      <a:hlink>
        <a:srgbClr val="FFFFCC"/>
      </a:hlink>
      <a:folHlink>
        <a:srgbClr val="99CC00"/>
      </a:folHlink>
    </a:clrScheme>
    <a:fontScheme name="Shimmer">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charset="0"/>
          </a:defRPr>
        </a:defPPr>
      </a:lstStyle>
    </a:lnDef>
  </a:objectDefaults>
  <a:extraClrSchemeLst>
    <a:extraClrScheme>
      <a:clrScheme name="Shimmer 1">
        <a:dk1>
          <a:srgbClr val="BD3737"/>
        </a:dk1>
        <a:lt1>
          <a:srgbClr val="FFFFFF"/>
        </a:lt1>
        <a:dk2>
          <a:srgbClr val="721E1E"/>
        </a:dk2>
        <a:lt2>
          <a:srgbClr val="FFCC00"/>
        </a:lt2>
        <a:accent1>
          <a:srgbClr val="FF6600"/>
        </a:accent1>
        <a:accent2>
          <a:srgbClr val="CC3300"/>
        </a:accent2>
        <a:accent3>
          <a:srgbClr val="BCABAB"/>
        </a:accent3>
        <a:accent4>
          <a:srgbClr val="DADADA"/>
        </a:accent4>
        <a:accent5>
          <a:srgbClr val="FFB8AA"/>
        </a:accent5>
        <a:accent6>
          <a:srgbClr val="B92D00"/>
        </a:accent6>
        <a:hlink>
          <a:srgbClr val="F7CC2F"/>
        </a:hlink>
        <a:folHlink>
          <a:srgbClr val="C7C6B1"/>
        </a:folHlink>
      </a:clrScheme>
      <a:clrMap bg1="dk2" tx1="lt1" bg2="dk1" tx2="lt2" accent1="accent1" accent2="accent2" accent3="accent3" accent4="accent4" accent5="accent5" accent6="accent6" hlink="hlink" folHlink="folHlink"/>
    </a:extraClrScheme>
    <a:extraClrScheme>
      <a:clrScheme name="Shimmer 2">
        <a:dk1>
          <a:srgbClr val="000099"/>
        </a:dk1>
        <a:lt1>
          <a:srgbClr val="FFFFFF"/>
        </a:lt1>
        <a:dk2>
          <a:srgbClr val="000066"/>
        </a:dk2>
        <a:lt2>
          <a:srgbClr val="EAEAEA"/>
        </a:lt2>
        <a:accent1>
          <a:srgbClr val="66CCFF"/>
        </a:accent1>
        <a:accent2>
          <a:srgbClr val="0066FF"/>
        </a:accent2>
        <a:accent3>
          <a:srgbClr val="AAAAB8"/>
        </a:accent3>
        <a:accent4>
          <a:srgbClr val="DADADA"/>
        </a:accent4>
        <a:accent5>
          <a:srgbClr val="B8E2FF"/>
        </a:accent5>
        <a:accent6>
          <a:srgbClr val="005CE7"/>
        </a:accent6>
        <a:hlink>
          <a:srgbClr val="FFFFCC"/>
        </a:hlink>
        <a:folHlink>
          <a:srgbClr val="99CC00"/>
        </a:folHlink>
      </a:clrScheme>
      <a:clrMap bg1="dk2" tx1="lt1" bg2="dk1" tx2="lt2" accent1="accent1" accent2="accent2" accent3="accent3" accent4="accent4" accent5="accent5" accent6="accent6" hlink="hlink" folHlink="folHlink"/>
    </a:extraClrScheme>
    <a:extraClrScheme>
      <a:clrScheme name="Shimmer 3">
        <a:dk1>
          <a:srgbClr val="6600CC"/>
        </a:dk1>
        <a:lt1>
          <a:srgbClr val="FFFFFF"/>
        </a:lt1>
        <a:dk2>
          <a:srgbClr val="4B0096"/>
        </a:dk2>
        <a:lt2>
          <a:srgbClr val="CDD7DF"/>
        </a:lt2>
        <a:accent1>
          <a:srgbClr val="9999FF"/>
        </a:accent1>
        <a:accent2>
          <a:srgbClr val="7850BA"/>
        </a:accent2>
        <a:accent3>
          <a:srgbClr val="B1AAC9"/>
        </a:accent3>
        <a:accent4>
          <a:srgbClr val="DADADA"/>
        </a:accent4>
        <a:accent5>
          <a:srgbClr val="CACAFF"/>
        </a:accent5>
        <a:accent6>
          <a:srgbClr val="6C48A8"/>
        </a:accent6>
        <a:hlink>
          <a:srgbClr val="00CCFF"/>
        </a:hlink>
        <a:folHlink>
          <a:srgbClr val="0796B3"/>
        </a:folHlink>
      </a:clrScheme>
      <a:clrMap bg1="dk2" tx1="lt1" bg2="dk1" tx2="lt2" accent1="accent1" accent2="accent2" accent3="accent3" accent4="accent4" accent5="accent5" accent6="accent6" hlink="hlink" folHlink="folHlink"/>
    </a:extraClrScheme>
    <a:extraClrScheme>
      <a:clrScheme name="Shimmer 4">
        <a:dk1>
          <a:srgbClr val="55863C"/>
        </a:dk1>
        <a:lt1>
          <a:srgbClr val="FFFFFF"/>
        </a:lt1>
        <a:dk2>
          <a:srgbClr val="375F2F"/>
        </a:dk2>
        <a:lt2>
          <a:srgbClr val="D1EFB3"/>
        </a:lt2>
        <a:accent1>
          <a:srgbClr val="00CC66"/>
        </a:accent1>
        <a:accent2>
          <a:srgbClr val="8EAC66"/>
        </a:accent2>
        <a:accent3>
          <a:srgbClr val="AEB6AD"/>
        </a:accent3>
        <a:accent4>
          <a:srgbClr val="DADADA"/>
        </a:accent4>
        <a:accent5>
          <a:srgbClr val="AAE2B8"/>
        </a:accent5>
        <a:accent6>
          <a:srgbClr val="809B5C"/>
        </a:accent6>
        <a:hlink>
          <a:srgbClr val="B4EF7F"/>
        </a:hlink>
        <a:folHlink>
          <a:srgbClr val="F8F6AC"/>
        </a:folHlink>
      </a:clrScheme>
      <a:clrMap bg1="dk2" tx1="lt1" bg2="dk1" tx2="lt2" accent1="accent1" accent2="accent2" accent3="accent3" accent4="accent4" accent5="accent5" accent6="accent6" hlink="hlink" folHlink="folHlink"/>
    </a:extraClrScheme>
    <a:extraClrScheme>
      <a:clrScheme name="Shimmer 5">
        <a:dk1>
          <a:srgbClr val="588073"/>
        </a:dk1>
        <a:lt1>
          <a:srgbClr val="FFFFFF"/>
        </a:lt1>
        <a:dk2>
          <a:srgbClr val="486768"/>
        </a:dk2>
        <a:lt2>
          <a:srgbClr val="DDDDDD"/>
        </a:lt2>
        <a:accent1>
          <a:srgbClr val="33CCCC"/>
        </a:accent1>
        <a:accent2>
          <a:srgbClr val="008871"/>
        </a:accent2>
        <a:accent3>
          <a:srgbClr val="B1B8B9"/>
        </a:accent3>
        <a:accent4>
          <a:srgbClr val="DADADA"/>
        </a:accent4>
        <a:accent5>
          <a:srgbClr val="ADE2E2"/>
        </a:accent5>
        <a:accent6>
          <a:srgbClr val="007B66"/>
        </a:accent6>
        <a:hlink>
          <a:srgbClr val="00CC99"/>
        </a:hlink>
        <a:folHlink>
          <a:srgbClr val="A8A8A8"/>
        </a:folHlink>
      </a:clrScheme>
      <a:clrMap bg1="dk2" tx1="lt1" bg2="dk1" tx2="lt2" accent1="accent1" accent2="accent2" accent3="accent3" accent4="accent4" accent5="accent5" accent6="accent6" hlink="hlink" folHlink="folHlink"/>
    </a:extraClrScheme>
    <a:extraClrScheme>
      <a:clrScheme name="Shimmer 6">
        <a:dk1>
          <a:srgbClr val="6B6C75"/>
        </a:dk1>
        <a:lt1>
          <a:srgbClr val="FFFFFF"/>
        </a:lt1>
        <a:dk2>
          <a:srgbClr val="575863"/>
        </a:dk2>
        <a:lt2>
          <a:srgbClr val="FFFFCC"/>
        </a:lt2>
        <a:accent1>
          <a:srgbClr val="677481"/>
        </a:accent1>
        <a:accent2>
          <a:srgbClr val="697E5E"/>
        </a:accent2>
        <a:accent3>
          <a:srgbClr val="B4B4B7"/>
        </a:accent3>
        <a:accent4>
          <a:srgbClr val="DADADA"/>
        </a:accent4>
        <a:accent5>
          <a:srgbClr val="B8BCC1"/>
        </a:accent5>
        <a:accent6>
          <a:srgbClr val="5E7254"/>
        </a:accent6>
        <a:hlink>
          <a:srgbClr val="E9E77F"/>
        </a:hlink>
        <a:folHlink>
          <a:srgbClr val="D3A44F"/>
        </a:folHlink>
      </a:clrScheme>
      <a:clrMap bg1="dk2" tx1="lt1" bg2="dk1" tx2="lt2" accent1="accent1" accent2="accent2" accent3="accent3" accent4="accent4" accent5="accent5" accent6="accent6" hlink="hlink" folHlink="folHlink"/>
    </a:extraClrScheme>
    <a:extraClrScheme>
      <a:clrScheme name="Shimmer 7">
        <a:dk1>
          <a:srgbClr val="000000"/>
        </a:dk1>
        <a:lt1>
          <a:srgbClr val="C4D6BE"/>
        </a:lt1>
        <a:dk2>
          <a:srgbClr val="339966"/>
        </a:dk2>
        <a:lt2>
          <a:srgbClr val="EFFBF0"/>
        </a:lt2>
        <a:accent1>
          <a:srgbClr val="DDDDDD"/>
        </a:accent1>
        <a:accent2>
          <a:srgbClr val="CCFF99"/>
        </a:accent2>
        <a:accent3>
          <a:srgbClr val="DEE8DB"/>
        </a:accent3>
        <a:accent4>
          <a:srgbClr val="000000"/>
        </a:accent4>
        <a:accent5>
          <a:srgbClr val="EBEBEB"/>
        </a:accent5>
        <a:accent6>
          <a:srgbClr val="B9E78A"/>
        </a:accent6>
        <a:hlink>
          <a:srgbClr val="009900"/>
        </a:hlink>
        <a:folHlink>
          <a:srgbClr val="336600"/>
        </a:folHlink>
      </a:clrScheme>
      <a:clrMap bg1="lt1" tx1="dk1" bg2="lt2" tx2="dk2" accent1="accent1" accent2="accent2" accent3="accent3" accent4="accent4" accent5="accent5" accent6="accent6" hlink="hlink" folHlink="folHlink"/>
    </a:extraClrScheme>
    <a:extraClrScheme>
      <a:clrScheme name="Shimmer 8">
        <a:dk1>
          <a:srgbClr val="000000"/>
        </a:dk1>
        <a:lt1>
          <a:srgbClr val="D6DAE4"/>
        </a:lt1>
        <a:dk2>
          <a:srgbClr val="000099"/>
        </a:dk2>
        <a:lt2>
          <a:srgbClr val="FFFFFF"/>
        </a:lt2>
        <a:accent1>
          <a:srgbClr val="BFDEE3"/>
        </a:accent1>
        <a:accent2>
          <a:srgbClr val="C0C0C0"/>
        </a:accent2>
        <a:accent3>
          <a:srgbClr val="E8EAEF"/>
        </a:accent3>
        <a:accent4>
          <a:srgbClr val="000000"/>
        </a:accent4>
        <a:accent5>
          <a:srgbClr val="DCECEF"/>
        </a:accent5>
        <a:accent6>
          <a:srgbClr val="AEAEAE"/>
        </a:accent6>
        <a:hlink>
          <a:srgbClr val="3333CC"/>
        </a:hlink>
        <a:folHlink>
          <a:srgbClr val="5E93C9"/>
        </a:folHlink>
      </a:clrScheme>
      <a:clrMap bg1="lt1" tx1="dk1" bg2="lt2" tx2="dk2" accent1="accent1" accent2="accent2" accent3="accent3" accent4="accent4" accent5="accent5" accent6="accent6" hlink="hlink" folHlink="folHlink"/>
    </a:extraClrScheme>
    <a:extraClrScheme>
      <a:clrScheme name="Shimmer 9">
        <a:dk1>
          <a:srgbClr val="4A2500"/>
        </a:dk1>
        <a:lt1>
          <a:srgbClr val="C2C0BA"/>
        </a:lt1>
        <a:dk2>
          <a:srgbClr val="788569"/>
        </a:dk2>
        <a:lt2>
          <a:srgbClr val="F4F4EC"/>
        </a:lt2>
        <a:accent1>
          <a:srgbClr val="E1DFC1"/>
        </a:accent1>
        <a:accent2>
          <a:srgbClr val="A5A7AF"/>
        </a:accent2>
        <a:accent3>
          <a:srgbClr val="DDDCD9"/>
        </a:accent3>
        <a:accent4>
          <a:srgbClr val="3E1E00"/>
        </a:accent4>
        <a:accent5>
          <a:srgbClr val="EEECDD"/>
        </a:accent5>
        <a:accent6>
          <a:srgbClr val="95979E"/>
        </a:accent6>
        <a:hlink>
          <a:srgbClr val="9C9800"/>
        </a:hlink>
        <a:folHlink>
          <a:srgbClr val="666633"/>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\\ALRSERV\APPS\msoffice\Template\Designs\PORTNOTE.POT</Template>
  <TotalTime>25144</TotalTime>
  <Words>685</Words>
  <Application>Microsoft PowerPoint</Application>
  <PresentationFormat>On-screen Show (4:3)</PresentationFormat>
  <Paragraphs>159</Paragraphs>
  <Slides>27</Slides>
  <Notes>27</Notes>
  <HiddenSlides>0</HiddenSlides>
  <MMClips>0</MMClips>
  <ScaleCrop>false</ScaleCrop>
  <HeadingPairs>
    <vt:vector size="8" baseType="variant">
      <vt:variant>
        <vt:lpstr>Fonts Used</vt:lpstr>
      </vt:variant>
      <vt:variant>
        <vt:i4>7</vt:i4>
      </vt:variant>
      <vt:variant>
        <vt:lpstr>Design Template</vt:lpstr>
      </vt:variant>
      <vt:variant>
        <vt:i4>4</vt:i4>
      </vt:variant>
      <vt:variant>
        <vt:lpstr>Embedded OLE Servers</vt:lpstr>
      </vt:variant>
      <vt:variant>
        <vt:i4>2</vt:i4>
      </vt:variant>
      <vt:variant>
        <vt:lpstr>Slide Titles</vt:lpstr>
      </vt:variant>
      <vt:variant>
        <vt:i4>27</vt:i4>
      </vt:variant>
    </vt:vector>
  </HeadingPairs>
  <TitlesOfParts>
    <vt:vector size="40" baseType="lpstr">
      <vt:lpstr>Tahoma</vt:lpstr>
      <vt:lpstr>Arial</vt:lpstr>
      <vt:lpstr>Times New Roman</vt:lpstr>
      <vt:lpstr>Wingdings</vt:lpstr>
      <vt:lpstr>Futura Lt BT</vt:lpstr>
      <vt:lpstr>Trebuchet MS</vt:lpstr>
      <vt:lpstr>Gulim</vt:lpstr>
      <vt:lpstr>1_Custom Design</vt:lpstr>
      <vt:lpstr>Custom Design</vt:lpstr>
      <vt:lpstr>Shimmer</vt:lpstr>
      <vt:lpstr>Shimmer</vt:lpstr>
      <vt:lpstr>Photo Editor Photo</vt:lpstr>
      <vt:lpstr>Chart</vt:lpstr>
      <vt:lpstr>Slide 1</vt:lpstr>
      <vt:lpstr>Land Use Governance in the United States</vt:lpstr>
      <vt:lpstr>History and Structure of Land Use Governance in Maryland</vt:lpstr>
      <vt:lpstr>Milestones in Maryland Land Use Policy</vt:lpstr>
      <vt:lpstr>Structure of Land Use  Governance in Maryland</vt:lpstr>
      <vt:lpstr>1997 Smart Growth Legislative Package </vt:lpstr>
      <vt:lpstr>Instant Accolades</vt:lpstr>
      <vt:lpstr>Slide 8</vt:lpstr>
      <vt:lpstr>Recent research on..</vt:lpstr>
      <vt:lpstr>Improved Residential Parcels Outside of PFAs as a Pct. of Total Residential Parcels in Maryland, 1990 - 2004</vt:lpstr>
      <vt:lpstr>Improved Residential Acres Outside of PFAs as a Pct. of Total Residential Acres in Maryland, 1990 - 2004</vt:lpstr>
      <vt:lpstr>Priority Funding Areas and Adequate Public Facilities Ordinances</vt:lpstr>
      <vt:lpstr>“Growth-Related” Spending by State Agencies</vt:lpstr>
      <vt:lpstr>Bohm and Russell (1985) on regulations v. effluent fees..</vt:lpstr>
      <vt:lpstr>Towards a new paradigm</vt:lpstr>
      <vt:lpstr>Slide 16</vt:lpstr>
      <vt:lpstr>Cambridge Hyatt</vt:lpstr>
      <vt:lpstr>St. Mary’s College</vt:lpstr>
      <vt:lpstr>Hagerstown Community College</vt:lpstr>
      <vt:lpstr>Baltimore Convention Center</vt:lpstr>
      <vt:lpstr>TABLE 1: Households and Jobs</vt:lpstr>
      <vt:lpstr>Alternative statewide allocations of households</vt:lpstr>
      <vt:lpstr>Compared with Buildout and COG  forecasts, RCP results would have..</vt:lpstr>
      <vt:lpstr>Washington Post, 7/5/08</vt:lpstr>
      <vt:lpstr>The Logic of State Plans</vt:lpstr>
      <vt:lpstr>The Parameters of State Plans</vt:lpstr>
      <vt:lpstr>Slide 27</vt:lpstr>
    </vt:vector>
  </TitlesOfParts>
  <Company>Maryland Office of Planning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Admin</dc:creator>
  <cp:lastModifiedBy>gknaap</cp:lastModifiedBy>
  <cp:revision>516</cp:revision>
  <cp:lastPrinted>2000-04-14T11:18:11Z</cp:lastPrinted>
  <dcterms:created xsi:type="dcterms:W3CDTF">1998-07-28T17:06:16Z</dcterms:created>
  <dcterms:modified xsi:type="dcterms:W3CDTF">2009-01-22T13:25:36Z</dcterms:modified>
</cp:coreProperties>
</file>